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Nunito"/>
      <p:regular r:id="rId14"/>
      <p:bold r:id="rId15"/>
      <p:italic r:id="rId16"/>
      <p:boldItalic r:id="rId17"/>
    </p:embeddedFont>
    <p:embeddedFont>
      <p:font typeface="Maven Pro"/>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slide" Target="slides/slide1.xml"/><Relationship Id="rId19" Type="http://schemas.openxmlformats.org/officeDocument/2006/relationships/font" Target="fonts/MavenPro-bold.fntdata"/><Relationship Id="rId6" Type="http://schemas.openxmlformats.org/officeDocument/2006/relationships/slide" Target="slides/slide2.xml"/><Relationship Id="rId18" Type="http://schemas.openxmlformats.org/officeDocument/2006/relationships/font" Target="fonts/MavenPro-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Shape 27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275" name="Shape 2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Shape 2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1" name="Shape 2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Shape 2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9" name="Shape 28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Shape 2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5" name="Shape 29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9" name="Shape 299"/>
        <p:cNvGrpSpPr/>
        <p:nvPr/>
      </p:nvGrpSpPr>
      <p:grpSpPr>
        <a:xfrm>
          <a:off x="0" y="0"/>
          <a:ext cx="0" cy="0"/>
          <a:chOff x="0" y="0"/>
          <a:chExt cx="0" cy="0"/>
        </a:xfrm>
      </p:grpSpPr>
      <p:sp>
        <p:nvSpPr>
          <p:cNvPr id="300" name="Shape 3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1" name="Shape 30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Shape 3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7" name="Shape 30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Shape 3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3" name="Shape 31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Shape 3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9" name="Shape 31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3" name="Shape 323"/>
        <p:cNvGrpSpPr/>
        <p:nvPr/>
      </p:nvGrpSpPr>
      <p:grpSpPr>
        <a:xfrm>
          <a:off x="0" y="0"/>
          <a:ext cx="0" cy="0"/>
          <a:chOff x="0" y="0"/>
          <a:chExt cx="0" cy="0"/>
        </a:xfrm>
      </p:grpSpPr>
      <p:sp>
        <p:nvSpPr>
          <p:cNvPr id="324" name="Shape 3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5" name="Shape 32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7343003" y="3409675"/>
            <a:ext cx="1691422" cy="1732548"/>
            <a:chOff x="7343003" y="3409675"/>
            <a:chExt cx="1691422" cy="1732548"/>
          </a:xfrm>
        </p:grpSpPr>
        <p:grpSp>
          <p:nvGrpSpPr>
            <p:cNvPr id="11" name="Shape 11"/>
            <p:cNvGrpSpPr/>
            <p:nvPr/>
          </p:nvGrpSpPr>
          <p:grpSpPr>
            <a:xfrm>
              <a:off x="7343003" y="4453711"/>
              <a:ext cx="316800" cy="688513"/>
              <a:chOff x="7343003" y="4453711"/>
              <a:chExt cx="316800" cy="688513"/>
            </a:xfrm>
          </p:grpSpPr>
          <p:sp>
            <p:nvSpPr>
              <p:cNvPr id="12" name="Shape 1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3" name="Shape 13"/>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4" name="Shape 14"/>
            <p:cNvGrpSpPr/>
            <p:nvPr/>
          </p:nvGrpSpPr>
          <p:grpSpPr>
            <a:xfrm>
              <a:off x="7801210" y="4105700"/>
              <a:ext cx="316800" cy="1036523"/>
              <a:chOff x="7801210" y="4105700"/>
              <a:chExt cx="316800" cy="1036523"/>
            </a:xfrm>
          </p:grpSpPr>
          <p:sp>
            <p:nvSpPr>
              <p:cNvPr id="15" name="Shape 15"/>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6" name="Shape 16"/>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7" name="Shape 17"/>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8" name="Shape 18"/>
            <p:cNvGrpSpPr/>
            <p:nvPr/>
          </p:nvGrpSpPr>
          <p:grpSpPr>
            <a:xfrm>
              <a:off x="8259418" y="3757688"/>
              <a:ext cx="316800" cy="1384535"/>
              <a:chOff x="8259418" y="3757688"/>
              <a:chExt cx="316800" cy="1384535"/>
            </a:xfrm>
          </p:grpSpPr>
          <p:sp>
            <p:nvSpPr>
              <p:cNvPr id="19" name="Shape 19"/>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0" name="Shape 20"/>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1" name="Shape 21"/>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2" name="Shape 2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3" name="Shape 23"/>
            <p:cNvGrpSpPr/>
            <p:nvPr/>
          </p:nvGrpSpPr>
          <p:grpSpPr>
            <a:xfrm>
              <a:off x="8717625" y="3409675"/>
              <a:ext cx="316800" cy="1732548"/>
              <a:chOff x="8717625" y="3409675"/>
              <a:chExt cx="316800" cy="1732548"/>
            </a:xfrm>
          </p:grpSpPr>
          <p:sp>
            <p:nvSpPr>
              <p:cNvPr id="24" name="Shape 24"/>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5" name="Shape 25"/>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6" name="Shape 26"/>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7" name="Shape 27"/>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8" name="Shape 28"/>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grpSp>
        <p:nvGrpSpPr>
          <p:cNvPr id="29" name="Shape 29"/>
          <p:cNvGrpSpPr/>
          <p:nvPr/>
        </p:nvGrpSpPr>
        <p:grpSpPr>
          <a:xfrm>
            <a:off x="5043503" y="0"/>
            <a:ext cx="3814072" cy="3839102"/>
            <a:chOff x="5043503" y="0"/>
            <a:chExt cx="3814072" cy="3839102"/>
          </a:xfrm>
        </p:grpSpPr>
        <p:sp>
          <p:nvSpPr>
            <p:cNvPr id="30" name="Shape 30"/>
            <p:cNvSpPr/>
            <p:nvPr/>
          </p:nvSpPr>
          <p:spPr>
            <a:xfrm>
              <a:off x="8460975" y="1817775"/>
              <a:ext cx="396600" cy="396600"/>
            </a:xfrm>
            <a:prstGeom prst="ellipse">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1" name="Shape 31"/>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grpSp>
          <p:nvGrpSpPr>
            <p:cNvPr id="32" name="Shape 32"/>
            <p:cNvGrpSpPr/>
            <p:nvPr/>
          </p:nvGrpSpPr>
          <p:grpSpPr>
            <a:xfrm>
              <a:off x="7647812" y="2704283"/>
              <a:ext cx="635219" cy="635219"/>
              <a:chOff x="6725724" y="2701260"/>
              <a:chExt cx="1208101" cy="1208100"/>
            </a:xfrm>
          </p:grpSpPr>
          <p:sp>
            <p:nvSpPr>
              <p:cNvPr id="33" name="Shape 33"/>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4" name="Shape 34"/>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5" name="Shape 35"/>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36" name="Shape 36"/>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grpSp>
          <p:nvGrpSpPr>
            <p:cNvPr id="37" name="Shape 37"/>
            <p:cNvGrpSpPr/>
            <p:nvPr/>
          </p:nvGrpSpPr>
          <p:grpSpPr>
            <a:xfrm>
              <a:off x="7952720" y="179238"/>
              <a:ext cx="873165" cy="873003"/>
              <a:chOff x="7754428" y="208725"/>
              <a:chExt cx="541800" cy="541800"/>
            </a:xfrm>
          </p:grpSpPr>
          <p:sp>
            <p:nvSpPr>
              <p:cNvPr id="38" name="Shape 38"/>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9" name="Shape 39"/>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40" name="Shape 40"/>
            <p:cNvSpPr/>
            <p:nvPr/>
          </p:nvSpPr>
          <p:spPr>
            <a:xfrm>
              <a:off x="5399840" y="356365"/>
              <a:ext cx="2577000" cy="2577000"/>
            </a:xfrm>
            <a:prstGeom prst="ellipse">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41" name="Shape 41"/>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42" name="Shape 4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43" name="Shape 43"/>
            <p:cNvSpPr/>
            <p:nvPr/>
          </p:nvSpPr>
          <p:spPr>
            <a:xfrm rot="2044777">
              <a:off x="5911449" y="867729"/>
              <a:ext cx="1554223" cy="1554223"/>
            </a:xfrm>
            <a:prstGeom prst="ellipse">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sp>
          <p:nvSpPr>
            <p:cNvPr id="44" name="Shape 44"/>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45" name="Shape 45"/>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46" name="Shape 46"/>
          <p:cNvSpPr txBox="1"/>
          <p:nvPr>
            <p:ph type="ctrTitle"/>
          </p:nvPr>
        </p:nvSpPr>
        <p:spPr>
          <a:xfrm>
            <a:off x="824000" y="1613813"/>
            <a:ext cx="4255500" cy="1872900"/>
          </a:xfrm>
          <a:prstGeom prst="rect">
            <a:avLst/>
          </a:prstGeom>
        </p:spPr>
        <p:txBody>
          <a:bodyPr anchorCtr="0" anchor="ctr" bIns="91425" lIns="91425" rIns="91425" wrap="square" tIns="91425"/>
          <a:lstStyle>
            <a:lvl1pPr lvl="0">
              <a:spcBef>
                <a:spcPts val="0"/>
              </a:spcBef>
              <a:buClr>
                <a:schemeClr val="lt1"/>
              </a:buClr>
              <a:buSzPts val="3600"/>
              <a:buNone/>
              <a:defRPr sz="3600">
                <a:solidFill>
                  <a:schemeClr val="lt1"/>
                </a:solidFill>
              </a:defRPr>
            </a:lvl1pPr>
            <a:lvl2pPr lvl="1">
              <a:spcBef>
                <a:spcPts val="0"/>
              </a:spcBef>
              <a:buClr>
                <a:schemeClr val="lt1"/>
              </a:buClr>
              <a:buSzPts val="3600"/>
              <a:buNone/>
              <a:defRPr sz="3600">
                <a:solidFill>
                  <a:schemeClr val="lt1"/>
                </a:solidFill>
              </a:defRPr>
            </a:lvl2pPr>
            <a:lvl3pPr lvl="2">
              <a:spcBef>
                <a:spcPts val="0"/>
              </a:spcBef>
              <a:buClr>
                <a:schemeClr val="lt1"/>
              </a:buClr>
              <a:buSzPts val="3600"/>
              <a:buNone/>
              <a:defRPr sz="3600">
                <a:solidFill>
                  <a:schemeClr val="lt1"/>
                </a:solidFill>
              </a:defRPr>
            </a:lvl3pPr>
            <a:lvl4pPr lvl="3">
              <a:spcBef>
                <a:spcPts val="0"/>
              </a:spcBef>
              <a:buClr>
                <a:schemeClr val="lt1"/>
              </a:buClr>
              <a:buSzPts val="3600"/>
              <a:buNone/>
              <a:defRPr sz="3600">
                <a:solidFill>
                  <a:schemeClr val="lt1"/>
                </a:solidFill>
              </a:defRPr>
            </a:lvl4pPr>
            <a:lvl5pPr lvl="4">
              <a:spcBef>
                <a:spcPts val="0"/>
              </a:spcBef>
              <a:buClr>
                <a:schemeClr val="lt1"/>
              </a:buClr>
              <a:buSzPts val="3600"/>
              <a:buNone/>
              <a:defRPr sz="3600">
                <a:solidFill>
                  <a:schemeClr val="lt1"/>
                </a:solidFill>
              </a:defRPr>
            </a:lvl5pPr>
            <a:lvl6pPr lvl="5">
              <a:spcBef>
                <a:spcPts val="0"/>
              </a:spcBef>
              <a:buClr>
                <a:schemeClr val="lt1"/>
              </a:buClr>
              <a:buSzPts val="3600"/>
              <a:buNone/>
              <a:defRPr sz="3600">
                <a:solidFill>
                  <a:schemeClr val="lt1"/>
                </a:solidFill>
              </a:defRPr>
            </a:lvl6pPr>
            <a:lvl7pPr lvl="6">
              <a:spcBef>
                <a:spcPts val="0"/>
              </a:spcBef>
              <a:buClr>
                <a:schemeClr val="lt1"/>
              </a:buClr>
              <a:buSzPts val="3600"/>
              <a:buNone/>
              <a:defRPr sz="3600">
                <a:solidFill>
                  <a:schemeClr val="lt1"/>
                </a:solidFill>
              </a:defRPr>
            </a:lvl7pPr>
            <a:lvl8pPr lvl="7">
              <a:spcBef>
                <a:spcPts val="0"/>
              </a:spcBef>
              <a:buClr>
                <a:schemeClr val="lt1"/>
              </a:buClr>
              <a:buSzPts val="3600"/>
              <a:buNone/>
              <a:defRPr sz="3600">
                <a:solidFill>
                  <a:schemeClr val="lt1"/>
                </a:solidFill>
              </a:defRPr>
            </a:lvl8pPr>
            <a:lvl9pPr lvl="8">
              <a:spcBef>
                <a:spcPts val="0"/>
              </a:spcBef>
              <a:buClr>
                <a:schemeClr val="lt1"/>
              </a:buClr>
              <a:buSzPts val="3600"/>
              <a:buNone/>
              <a:defRPr sz="3600">
                <a:solidFill>
                  <a:schemeClr val="lt1"/>
                </a:solidFill>
              </a:defRPr>
            </a:lvl9pPr>
          </a:lstStyle>
          <a:p/>
        </p:txBody>
      </p:sp>
      <p:sp>
        <p:nvSpPr>
          <p:cNvPr id="47" name="Shape 47"/>
          <p:cNvSpPr txBox="1"/>
          <p:nvPr>
            <p:ph idx="1" type="subTitle"/>
          </p:nvPr>
        </p:nvSpPr>
        <p:spPr>
          <a:xfrm>
            <a:off x="824000" y="3596300"/>
            <a:ext cx="4255500" cy="695400"/>
          </a:xfrm>
          <a:prstGeom prst="rect">
            <a:avLst/>
          </a:prstGeom>
        </p:spPr>
        <p:txBody>
          <a:bodyPr anchorCtr="0" anchor="t" bIns="91425" lIns="91425"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Shape 48"/>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141" name="Shape 141"/>
        <p:cNvGrpSpPr/>
        <p:nvPr/>
      </p:nvGrpSpPr>
      <p:grpSpPr>
        <a:xfrm>
          <a:off x="0" y="0"/>
          <a:ext cx="0" cy="0"/>
          <a:chOff x="0" y="0"/>
          <a:chExt cx="0" cy="0"/>
        </a:xfrm>
      </p:grpSpPr>
      <p:grpSp>
        <p:nvGrpSpPr>
          <p:cNvPr id="142" name="Shape 142"/>
          <p:cNvGrpSpPr/>
          <p:nvPr/>
        </p:nvGrpSpPr>
        <p:grpSpPr>
          <a:xfrm>
            <a:off x="52" y="4099200"/>
            <a:ext cx="9144036" cy="1044300"/>
            <a:chOff x="52" y="4099200"/>
            <a:chExt cx="9144036" cy="1044300"/>
          </a:xfrm>
        </p:grpSpPr>
        <p:grpSp>
          <p:nvGrpSpPr>
            <p:cNvPr id="143" name="Shape 143"/>
            <p:cNvGrpSpPr/>
            <p:nvPr/>
          </p:nvGrpSpPr>
          <p:grpSpPr>
            <a:xfrm>
              <a:off x="52" y="4309200"/>
              <a:ext cx="231622" cy="834300"/>
              <a:chOff x="2688737" y="4301380"/>
              <a:chExt cx="231900" cy="834300"/>
            </a:xfrm>
          </p:grpSpPr>
          <p:sp>
            <p:nvSpPr>
              <p:cNvPr id="144" name="Shape 144"/>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45" name="Shape 145"/>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46" name="Shape 146"/>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47" name="Shape 147"/>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48" name="Shape 148"/>
            <p:cNvGrpSpPr/>
            <p:nvPr/>
          </p:nvGrpSpPr>
          <p:grpSpPr>
            <a:xfrm>
              <a:off x="371406" y="4099200"/>
              <a:ext cx="231622" cy="1044300"/>
              <a:chOff x="2688737" y="4091380"/>
              <a:chExt cx="231900" cy="1044300"/>
            </a:xfrm>
          </p:grpSpPr>
          <p:sp>
            <p:nvSpPr>
              <p:cNvPr id="149" name="Shape 149"/>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50" name="Shape 150"/>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51" name="Shape 15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52" name="Shape 152"/>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53" name="Shape 153"/>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54" name="Shape 154"/>
            <p:cNvGrpSpPr/>
            <p:nvPr/>
          </p:nvGrpSpPr>
          <p:grpSpPr>
            <a:xfrm>
              <a:off x="742761" y="4309200"/>
              <a:ext cx="231622" cy="834300"/>
              <a:chOff x="2688737" y="4301380"/>
              <a:chExt cx="231900" cy="834300"/>
            </a:xfrm>
          </p:grpSpPr>
          <p:sp>
            <p:nvSpPr>
              <p:cNvPr id="155" name="Shape 155"/>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56" name="Shape 156"/>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57" name="Shape 157"/>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58" name="Shape 158"/>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59" name="Shape 159"/>
            <p:cNvGrpSpPr/>
            <p:nvPr/>
          </p:nvGrpSpPr>
          <p:grpSpPr>
            <a:xfrm>
              <a:off x="1114115" y="4518900"/>
              <a:ext cx="231622" cy="624600"/>
              <a:chOff x="2688737" y="4511080"/>
              <a:chExt cx="231900" cy="624600"/>
            </a:xfrm>
          </p:grpSpPr>
          <p:sp>
            <p:nvSpPr>
              <p:cNvPr id="160" name="Shape 160"/>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61" name="Shape 16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62" name="Shape 162"/>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63" name="Shape 163"/>
            <p:cNvGrpSpPr/>
            <p:nvPr/>
          </p:nvGrpSpPr>
          <p:grpSpPr>
            <a:xfrm>
              <a:off x="1856753" y="4099200"/>
              <a:ext cx="231600" cy="1044300"/>
              <a:chOff x="1856753" y="4099200"/>
              <a:chExt cx="231600" cy="1044300"/>
            </a:xfrm>
          </p:grpSpPr>
          <p:sp>
            <p:nvSpPr>
              <p:cNvPr id="164" name="Shape 164"/>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65" name="Shape 165"/>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66" name="Shape 166"/>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67" name="Shape 167"/>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68" name="Shape 168"/>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69" name="Shape 169"/>
            <p:cNvGrpSpPr/>
            <p:nvPr/>
          </p:nvGrpSpPr>
          <p:grpSpPr>
            <a:xfrm>
              <a:off x="2228107" y="4309200"/>
              <a:ext cx="231600" cy="834300"/>
              <a:chOff x="2228107" y="4309200"/>
              <a:chExt cx="231600" cy="834300"/>
            </a:xfrm>
          </p:grpSpPr>
          <p:sp>
            <p:nvSpPr>
              <p:cNvPr id="170" name="Shape 170"/>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71" name="Shape 17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72" name="Shape 172"/>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73" name="Shape 173"/>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74" name="Shape 174"/>
            <p:cNvGrpSpPr/>
            <p:nvPr/>
          </p:nvGrpSpPr>
          <p:grpSpPr>
            <a:xfrm>
              <a:off x="2599462" y="4518900"/>
              <a:ext cx="231600" cy="624600"/>
              <a:chOff x="2599462" y="4518900"/>
              <a:chExt cx="231600" cy="624600"/>
            </a:xfrm>
          </p:grpSpPr>
          <p:sp>
            <p:nvSpPr>
              <p:cNvPr id="175" name="Shape 175"/>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76" name="Shape 176"/>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77" name="Shape 177"/>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78" name="Shape 178"/>
            <p:cNvGrpSpPr/>
            <p:nvPr/>
          </p:nvGrpSpPr>
          <p:grpSpPr>
            <a:xfrm>
              <a:off x="3342171" y="4099200"/>
              <a:ext cx="231600" cy="1044300"/>
              <a:chOff x="3342171" y="4099200"/>
              <a:chExt cx="231600" cy="1044300"/>
            </a:xfrm>
          </p:grpSpPr>
          <p:sp>
            <p:nvSpPr>
              <p:cNvPr id="179" name="Shape 179"/>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80" name="Shape 180"/>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81" name="Shape 18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82" name="Shape 182"/>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83" name="Shape 183"/>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84" name="Shape 184"/>
            <p:cNvGrpSpPr/>
            <p:nvPr/>
          </p:nvGrpSpPr>
          <p:grpSpPr>
            <a:xfrm>
              <a:off x="3713525" y="4309200"/>
              <a:ext cx="231600" cy="834300"/>
              <a:chOff x="3713525" y="4309200"/>
              <a:chExt cx="231600" cy="834300"/>
            </a:xfrm>
          </p:grpSpPr>
          <p:sp>
            <p:nvSpPr>
              <p:cNvPr id="185" name="Shape 185"/>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86" name="Shape 186"/>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87" name="Shape 187"/>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88" name="Shape 188"/>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89" name="Shape 189"/>
            <p:cNvGrpSpPr/>
            <p:nvPr/>
          </p:nvGrpSpPr>
          <p:grpSpPr>
            <a:xfrm>
              <a:off x="1485398" y="4309200"/>
              <a:ext cx="231600" cy="834300"/>
              <a:chOff x="1485398" y="4309200"/>
              <a:chExt cx="231600" cy="834300"/>
            </a:xfrm>
          </p:grpSpPr>
          <p:sp>
            <p:nvSpPr>
              <p:cNvPr id="190" name="Shape 190"/>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91" name="Shape 19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92" name="Shape 192"/>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93" name="Shape 193"/>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94" name="Shape 194"/>
            <p:cNvGrpSpPr/>
            <p:nvPr/>
          </p:nvGrpSpPr>
          <p:grpSpPr>
            <a:xfrm>
              <a:off x="4084879" y="4518900"/>
              <a:ext cx="231600" cy="624600"/>
              <a:chOff x="4084879" y="4518900"/>
              <a:chExt cx="231600" cy="624600"/>
            </a:xfrm>
          </p:grpSpPr>
          <p:sp>
            <p:nvSpPr>
              <p:cNvPr id="195" name="Shape 195"/>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96" name="Shape 196"/>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97" name="Shape 197"/>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98" name="Shape 198"/>
            <p:cNvGrpSpPr/>
            <p:nvPr/>
          </p:nvGrpSpPr>
          <p:grpSpPr>
            <a:xfrm>
              <a:off x="2970816" y="4309200"/>
              <a:ext cx="231600" cy="834300"/>
              <a:chOff x="2970816" y="4309200"/>
              <a:chExt cx="231600" cy="834300"/>
            </a:xfrm>
          </p:grpSpPr>
          <p:sp>
            <p:nvSpPr>
              <p:cNvPr id="199" name="Shape 199"/>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00" name="Shape 200"/>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01" name="Shape 20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02" name="Shape 202"/>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03" name="Shape 203"/>
            <p:cNvGrpSpPr/>
            <p:nvPr/>
          </p:nvGrpSpPr>
          <p:grpSpPr>
            <a:xfrm>
              <a:off x="4456234" y="4309200"/>
              <a:ext cx="231600" cy="834300"/>
              <a:chOff x="4456234" y="4309200"/>
              <a:chExt cx="231600" cy="834300"/>
            </a:xfrm>
          </p:grpSpPr>
          <p:sp>
            <p:nvSpPr>
              <p:cNvPr id="204" name="Shape 204"/>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05" name="Shape 205"/>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06" name="Shape 206"/>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07" name="Shape 207"/>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08" name="Shape 208"/>
            <p:cNvGrpSpPr/>
            <p:nvPr/>
          </p:nvGrpSpPr>
          <p:grpSpPr>
            <a:xfrm>
              <a:off x="4827588" y="4099200"/>
              <a:ext cx="231600" cy="1044300"/>
              <a:chOff x="4827588" y="4099200"/>
              <a:chExt cx="231600" cy="1044300"/>
            </a:xfrm>
          </p:grpSpPr>
          <p:sp>
            <p:nvSpPr>
              <p:cNvPr id="209" name="Shape 209"/>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10" name="Shape 210"/>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11" name="Shape 2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12" name="Shape 212"/>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13" name="Shape 213"/>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14" name="Shape 214"/>
            <p:cNvGrpSpPr/>
            <p:nvPr/>
          </p:nvGrpSpPr>
          <p:grpSpPr>
            <a:xfrm>
              <a:off x="5198943" y="4309200"/>
              <a:ext cx="231600" cy="834300"/>
              <a:chOff x="5198943" y="4309200"/>
              <a:chExt cx="231600" cy="834300"/>
            </a:xfrm>
          </p:grpSpPr>
          <p:sp>
            <p:nvSpPr>
              <p:cNvPr id="215" name="Shape 215"/>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16" name="Shape 216"/>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17" name="Shape 217"/>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18" name="Shape 218"/>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19" name="Shape 219"/>
            <p:cNvGrpSpPr/>
            <p:nvPr/>
          </p:nvGrpSpPr>
          <p:grpSpPr>
            <a:xfrm>
              <a:off x="5570297" y="4518900"/>
              <a:ext cx="231600" cy="624600"/>
              <a:chOff x="5570297" y="4518900"/>
              <a:chExt cx="231600" cy="624600"/>
            </a:xfrm>
          </p:grpSpPr>
          <p:sp>
            <p:nvSpPr>
              <p:cNvPr id="220" name="Shape 220"/>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21" name="Shape 22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22" name="Shape 222"/>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23" name="Shape 223"/>
            <p:cNvGrpSpPr/>
            <p:nvPr/>
          </p:nvGrpSpPr>
          <p:grpSpPr>
            <a:xfrm>
              <a:off x="5941652" y="4309200"/>
              <a:ext cx="231600" cy="834300"/>
              <a:chOff x="5941652" y="4309200"/>
              <a:chExt cx="231600" cy="834300"/>
            </a:xfrm>
          </p:grpSpPr>
          <p:sp>
            <p:nvSpPr>
              <p:cNvPr id="224" name="Shape 224"/>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25" name="Shape 225"/>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26" name="Shape 226"/>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27" name="Shape 227"/>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28" name="Shape 228"/>
            <p:cNvGrpSpPr/>
            <p:nvPr/>
          </p:nvGrpSpPr>
          <p:grpSpPr>
            <a:xfrm>
              <a:off x="6313006" y="4099200"/>
              <a:ext cx="231600" cy="1044300"/>
              <a:chOff x="6313006" y="4099200"/>
              <a:chExt cx="231600" cy="1044300"/>
            </a:xfrm>
          </p:grpSpPr>
          <p:sp>
            <p:nvSpPr>
              <p:cNvPr id="229" name="Shape 229"/>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30" name="Shape 230"/>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31" name="Shape 23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32" name="Shape 232"/>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33" name="Shape 233"/>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34" name="Shape 234"/>
            <p:cNvGrpSpPr/>
            <p:nvPr/>
          </p:nvGrpSpPr>
          <p:grpSpPr>
            <a:xfrm>
              <a:off x="6684361" y="4309200"/>
              <a:ext cx="231600" cy="834300"/>
              <a:chOff x="6684361" y="4309200"/>
              <a:chExt cx="231600" cy="834300"/>
            </a:xfrm>
          </p:grpSpPr>
          <p:sp>
            <p:nvSpPr>
              <p:cNvPr id="235" name="Shape 235"/>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36" name="Shape 236"/>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37" name="Shape 237"/>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38" name="Shape 238"/>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39" name="Shape 239"/>
            <p:cNvGrpSpPr/>
            <p:nvPr/>
          </p:nvGrpSpPr>
          <p:grpSpPr>
            <a:xfrm>
              <a:off x="7055715" y="4518900"/>
              <a:ext cx="231600" cy="624600"/>
              <a:chOff x="7055715" y="4518900"/>
              <a:chExt cx="231600" cy="624600"/>
            </a:xfrm>
          </p:grpSpPr>
          <p:sp>
            <p:nvSpPr>
              <p:cNvPr id="240" name="Shape 240"/>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41" name="Shape 24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42" name="Shape 242"/>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43" name="Shape 243"/>
            <p:cNvGrpSpPr/>
            <p:nvPr/>
          </p:nvGrpSpPr>
          <p:grpSpPr>
            <a:xfrm>
              <a:off x="7798424" y="4099200"/>
              <a:ext cx="231600" cy="1044300"/>
              <a:chOff x="7798424" y="4099200"/>
              <a:chExt cx="231600" cy="1044300"/>
            </a:xfrm>
          </p:grpSpPr>
          <p:sp>
            <p:nvSpPr>
              <p:cNvPr id="244" name="Shape 244"/>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45" name="Shape 245"/>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46" name="Shape 246"/>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47" name="Shape 247"/>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48" name="Shape 248"/>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49" name="Shape 249"/>
            <p:cNvGrpSpPr/>
            <p:nvPr/>
          </p:nvGrpSpPr>
          <p:grpSpPr>
            <a:xfrm>
              <a:off x="8169779" y="4309200"/>
              <a:ext cx="231600" cy="834300"/>
              <a:chOff x="8169779" y="4309200"/>
              <a:chExt cx="231600" cy="834300"/>
            </a:xfrm>
          </p:grpSpPr>
          <p:sp>
            <p:nvSpPr>
              <p:cNvPr id="250" name="Shape 250"/>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51" name="Shape 25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52" name="Shape 252"/>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53" name="Shape 253"/>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54" name="Shape 254"/>
            <p:cNvGrpSpPr/>
            <p:nvPr/>
          </p:nvGrpSpPr>
          <p:grpSpPr>
            <a:xfrm>
              <a:off x="7427070" y="4309200"/>
              <a:ext cx="231600" cy="834300"/>
              <a:chOff x="7427070" y="4309200"/>
              <a:chExt cx="231600" cy="834300"/>
            </a:xfrm>
          </p:grpSpPr>
          <p:sp>
            <p:nvSpPr>
              <p:cNvPr id="255" name="Shape 255"/>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56" name="Shape 256"/>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57" name="Shape 257"/>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58" name="Shape 258"/>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59" name="Shape 259"/>
            <p:cNvGrpSpPr/>
            <p:nvPr/>
          </p:nvGrpSpPr>
          <p:grpSpPr>
            <a:xfrm>
              <a:off x="8541133" y="4518900"/>
              <a:ext cx="231600" cy="624600"/>
              <a:chOff x="8541133" y="4518900"/>
              <a:chExt cx="231600" cy="624600"/>
            </a:xfrm>
          </p:grpSpPr>
          <p:sp>
            <p:nvSpPr>
              <p:cNvPr id="260" name="Shape 260"/>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61" name="Shape 26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62" name="Shape 262"/>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63" name="Shape 263"/>
            <p:cNvGrpSpPr/>
            <p:nvPr/>
          </p:nvGrpSpPr>
          <p:grpSpPr>
            <a:xfrm>
              <a:off x="8912488" y="4309200"/>
              <a:ext cx="231600" cy="834300"/>
              <a:chOff x="8912488" y="4309200"/>
              <a:chExt cx="231600" cy="834300"/>
            </a:xfrm>
          </p:grpSpPr>
          <p:sp>
            <p:nvSpPr>
              <p:cNvPr id="264" name="Shape 264"/>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65" name="Shape 265"/>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66" name="Shape 266"/>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67" name="Shape 267"/>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sp>
        <p:nvSpPr>
          <p:cNvPr id="268" name="Shape 268"/>
          <p:cNvSpPr txBox="1"/>
          <p:nvPr>
            <p:ph type="title"/>
          </p:nvPr>
        </p:nvSpPr>
        <p:spPr>
          <a:xfrm>
            <a:off x="1388625" y="772725"/>
            <a:ext cx="6366900" cy="1863300"/>
          </a:xfrm>
          <a:prstGeom prst="rect">
            <a:avLst/>
          </a:prstGeom>
        </p:spPr>
        <p:txBody>
          <a:bodyPr anchorCtr="0" anchor="ctr" bIns="91425" lIns="91425" rIns="91425" wrap="square" tIns="91425"/>
          <a:lstStyle>
            <a:lvl1pPr lvl="0" algn="ctr">
              <a:spcBef>
                <a:spcPts val="0"/>
              </a:spcBef>
              <a:buClr>
                <a:schemeClr val="lt1"/>
              </a:buClr>
              <a:buSzPts val="8000"/>
              <a:buNone/>
              <a:defRPr sz="8000">
                <a:solidFill>
                  <a:schemeClr val="lt1"/>
                </a:solidFill>
              </a:defRPr>
            </a:lvl1pPr>
            <a:lvl2pPr lvl="1" algn="ctr">
              <a:spcBef>
                <a:spcPts val="0"/>
              </a:spcBef>
              <a:buClr>
                <a:schemeClr val="lt1"/>
              </a:buClr>
              <a:buSzPts val="8000"/>
              <a:buNone/>
              <a:defRPr sz="8000">
                <a:solidFill>
                  <a:schemeClr val="lt1"/>
                </a:solidFill>
              </a:defRPr>
            </a:lvl2pPr>
            <a:lvl3pPr lvl="2" algn="ctr">
              <a:spcBef>
                <a:spcPts val="0"/>
              </a:spcBef>
              <a:buClr>
                <a:schemeClr val="lt1"/>
              </a:buClr>
              <a:buSzPts val="8000"/>
              <a:buNone/>
              <a:defRPr sz="8000">
                <a:solidFill>
                  <a:schemeClr val="lt1"/>
                </a:solidFill>
              </a:defRPr>
            </a:lvl3pPr>
            <a:lvl4pPr lvl="3" algn="ctr">
              <a:spcBef>
                <a:spcPts val="0"/>
              </a:spcBef>
              <a:buClr>
                <a:schemeClr val="lt1"/>
              </a:buClr>
              <a:buSzPts val="8000"/>
              <a:buNone/>
              <a:defRPr sz="8000">
                <a:solidFill>
                  <a:schemeClr val="lt1"/>
                </a:solidFill>
              </a:defRPr>
            </a:lvl4pPr>
            <a:lvl5pPr lvl="4" algn="ctr">
              <a:spcBef>
                <a:spcPts val="0"/>
              </a:spcBef>
              <a:buClr>
                <a:schemeClr val="lt1"/>
              </a:buClr>
              <a:buSzPts val="8000"/>
              <a:buNone/>
              <a:defRPr sz="8000">
                <a:solidFill>
                  <a:schemeClr val="lt1"/>
                </a:solidFill>
              </a:defRPr>
            </a:lvl5pPr>
            <a:lvl6pPr lvl="5" algn="ctr">
              <a:spcBef>
                <a:spcPts val="0"/>
              </a:spcBef>
              <a:buClr>
                <a:schemeClr val="lt1"/>
              </a:buClr>
              <a:buSzPts val="8000"/>
              <a:buNone/>
              <a:defRPr sz="8000">
                <a:solidFill>
                  <a:schemeClr val="lt1"/>
                </a:solidFill>
              </a:defRPr>
            </a:lvl6pPr>
            <a:lvl7pPr lvl="6" algn="ctr">
              <a:spcBef>
                <a:spcPts val="0"/>
              </a:spcBef>
              <a:buClr>
                <a:schemeClr val="lt1"/>
              </a:buClr>
              <a:buSzPts val="8000"/>
              <a:buNone/>
              <a:defRPr sz="8000">
                <a:solidFill>
                  <a:schemeClr val="lt1"/>
                </a:solidFill>
              </a:defRPr>
            </a:lvl7pPr>
            <a:lvl8pPr lvl="7" algn="ctr">
              <a:spcBef>
                <a:spcPts val="0"/>
              </a:spcBef>
              <a:buClr>
                <a:schemeClr val="lt1"/>
              </a:buClr>
              <a:buSzPts val="8000"/>
              <a:buNone/>
              <a:defRPr sz="8000">
                <a:solidFill>
                  <a:schemeClr val="lt1"/>
                </a:solidFill>
              </a:defRPr>
            </a:lvl8pPr>
            <a:lvl9pPr lvl="8" algn="ctr">
              <a:spcBef>
                <a:spcPts val="0"/>
              </a:spcBef>
              <a:buClr>
                <a:schemeClr val="lt1"/>
              </a:buClr>
              <a:buSzPts val="8000"/>
              <a:buNone/>
              <a:defRPr sz="8000">
                <a:solidFill>
                  <a:schemeClr val="lt1"/>
                </a:solidFill>
              </a:defRPr>
            </a:lvl9pPr>
          </a:lstStyle>
          <a:p/>
        </p:txBody>
      </p:sp>
      <p:sp>
        <p:nvSpPr>
          <p:cNvPr id="269" name="Shape 269"/>
          <p:cNvSpPr txBox="1"/>
          <p:nvPr>
            <p:ph idx="1" type="body"/>
          </p:nvPr>
        </p:nvSpPr>
        <p:spPr>
          <a:xfrm>
            <a:off x="1388625" y="2712300"/>
            <a:ext cx="6366900" cy="1111200"/>
          </a:xfrm>
          <a:prstGeom prst="rect">
            <a:avLst/>
          </a:prstGeom>
        </p:spPr>
        <p:txBody>
          <a:bodyPr anchorCtr="0" anchor="t" bIns="91425" lIns="91425" rIns="91425" wrap="square" tIns="91425"/>
          <a:lstStyle>
            <a:lvl1pPr lvl="0" algn="ctr">
              <a:spcBef>
                <a:spcPts val="0"/>
              </a:spcBef>
              <a:buClr>
                <a:schemeClr val="lt1"/>
              </a:buClr>
              <a:buSzPts val="1300"/>
              <a:buChar char="●"/>
              <a:defRPr>
                <a:solidFill>
                  <a:schemeClr val="lt1"/>
                </a:solidFill>
              </a:defRPr>
            </a:lvl1pPr>
            <a:lvl2pPr lvl="1" algn="ctr">
              <a:spcBef>
                <a:spcPts val="0"/>
              </a:spcBef>
              <a:buClr>
                <a:schemeClr val="lt1"/>
              </a:buClr>
              <a:buSzPts val="1100"/>
              <a:buChar char="○"/>
              <a:defRPr>
                <a:solidFill>
                  <a:schemeClr val="lt1"/>
                </a:solidFill>
              </a:defRPr>
            </a:lvl2pPr>
            <a:lvl3pPr lvl="2" algn="ctr">
              <a:spcBef>
                <a:spcPts val="0"/>
              </a:spcBef>
              <a:buClr>
                <a:schemeClr val="lt1"/>
              </a:buClr>
              <a:buSzPts val="1100"/>
              <a:buChar char="■"/>
              <a:defRPr>
                <a:solidFill>
                  <a:schemeClr val="lt1"/>
                </a:solidFill>
              </a:defRPr>
            </a:lvl3pPr>
            <a:lvl4pPr lvl="3" algn="ctr">
              <a:spcBef>
                <a:spcPts val="0"/>
              </a:spcBef>
              <a:buClr>
                <a:schemeClr val="lt1"/>
              </a:buClr>
              <a:buSzPts val="1100"/>
              <a:buChar char="●"/>
              <a:defRPr>
                <a:solidFill>
                  <a:schemeClr val="lt1"/>
                </a:solidFill>
              </a:defRPr>
            </a:lvl4pPr>
            <a:lvl5pPr lvl="4" algn="ctr">
              <a:spcBef>
                <a:spcPts val="0"/>
              </a:spcBef>
              <a:buClr>
                <a:schemeClr val="lt1"/>
              </a:buClr>
              <a:buSzPts val="1100"/>
              <a:buChar char="○"/>
              <a:defRPr>
                <a:solidFill>
                  <a:schemeClr val="lt1"/>
                </a:solidFill>
              </a:defRPr>
            </a:lvl5pPr>
            <a:lvl6pPr lvl="5" algn="ctr">
              <a:spcBef>
                <a:spcPts val="0"/>
              </a:spcBef>
              <a:buClr>
                <a:schemeClr val="lt1"/>
              </a:buClr>
              <a:buSzPts val="1100"/>
              <a:buChar char="■"/>
              <a:defRPr>
                <a:solidFill>
                  <a:schemeClr val="lt1"/>
                </a:solidFill>
              </a:defRPr>
            </a:lvl6pPr>
            <a:lvl7pPr lvl="6" algn="ctr">
              <a:spcBef>
                <a:spcPts val="0"/>
              </a:spcBef>
              <a:buClr>
                <a:schemeClr val="lt1"/>
              </a:buClr>
              <a:buSzPts val="1100"/>
              <a:buChar char="●"/>
              <a:defRPr>
                <a:solidFill>
                  <a:schemeClr val="lt1"/>
                </a:solidFill>
              </a:defRPr>
            </a:lvl7pPr>
            <a:lvl8pPr lvl="7" algn="ctr">
              <a:spcBef>
                <a:spcPts val="0"/>
              </a:spcBef>
              <a:buClr>
                <a:schemeClr val="lt1"/>
              </a:buClr>
              <a:buSzPts val="1100"/>
              <a:buChar char="○"/>
              <a:defRPr>
                <a:solidFill>
                  <a:schemeClr val="lt1"/>
                </a:solidFill>
              </a:defRPr>
            </a:lvl8pPr>
            <a:lvl9pPr lvl="8" algn="ctr">
              <a:spcBef>
                <a:spcPts val="0"/>
              </a:spcBef>
              <a:buClr>
                <a:schemeClr val="lt1"/>
              </a:buClr>
              <a:buSzPts val="1100"/>
              <a:buChar char="■"/>
              <a:defRPr>
                <a:solidFill>
                  <a:schemeClr val="lt1"/>
                </a:solidFill>
              </a:defRPr>
            </a:lvl9pPr>
          </a:lstStyle>
          <a:p/>
        </p:txBody>
      </p:sp>
      <p:sp>
        <p:nvSpPr>
          <p:cNvPr id="270" name="Shape 270"/>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71" name="Shape 271"/>
        <p:cNvGrpSpPr/>
        <p:nvPr/>
      </p:nvGrpSpPr>
      <p:grpSpPr>
        <a:xfrm>
          <a:off x="0" y="0"/>
          <a:ext cx="0" cy="0"/>
          <a:chOff x="0" y="0"/>
          <a:chExt cx="0" cy="0"/>
        </a:xfrm>
      </p:grpSpPr>
      <p:sp>
        <p:nvSpPr>
          <p:cNvPr id="272" name="Shape 272"/>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49" name="Shape 49"/>
        <p:cNvGrpSpPr/>
        <p:nvPr/>
      </p:nvGrpSpPr>
      <p:grpSpPr>
        <a:xfrm>
          <a:off x="0" y="0"/>
          <a:ext cx="0" cy="0"/>
          <a:chOff x="0" y="0"/>
          <a:chExt cx="0" cy="0"/>
        </a:xfrm>
      </p:grpSpPr>
      <p:grpSp>
        <p:nvGrpSpPr>
          <p:cNvPr id="50" name="Shape 50"/>
          <p:cNvGrpSpPr/>
          <p:nvPr/>
        </p:nvGrpSpPr>
        <p:grpSpPr>
          <a:xfrm>
            <a:off x="146769" y="3406"/>
            <a:ext cx="1233215" cy="1384535"/>
            <a:chOff x="146769" y="3406"/>
            <a:chExt cx="1233215" cy="1384535"/>
          </a:xfrm>
        </p:grpSpPr>
        <p:grpSp>
          <p:nvGrpSpPr>
            <p:cNvPr id="51" name="Shape 51"/>
            <p:cNvGrpSpPr/>
            <p:nvPr/>
          </p:nvGrpSpPr>
          <p:grpSpPr>
            <a:xfrm>
              <a:off x="1063183" y="3406"/>
              <a:ext cx="316800" cy="688513"/>
              <a:chOff x="1063183" y="3406"/>
              <a:chExt cx="316800" cy="688513"/>
            </a:xfrm>
          </p:grpSpPr>
          <p:sp>
            <p:nvSpPr>
              <p:cNvPr id="52" name="Shape 52"/>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53" name="Shape 5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54" name="Shape 54"/>
            <p:cNvGrpSpPr/>
            <p:nvPr/>
          </p:nvGrpSpPr>
          <p:grpSpPr>
            <a:xfrm>
              <a:off x="604976" y="3406"/>
              <a:ext cx="316800" cy="1036524"/>
              <a:chOff x="604976" y="3406"/>
              <a:chExt cx="316800" cy="1036524"/>
            </a:xfrm>
          </p:grpSpPr>
          <p:sp>
            <p:nvSpPr>
              <p:cNvPr id="55" name="Shape 55"/>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56" name="Shape 56"/>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57" name="Shape 57"/>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58" name="Shape 58"/>
            <p:cNvGrpSpPr/>
            <p:nvPr/>
          </p:nvGrpSpPr>
          <p:grpSpPr>
            <a:xfrm>
              <a:off x="146769" y="3406"/>
              <a:ext cx="316800" cy="1384535"/>
              <a:chOff x="146769" y="3406"/>
              <a:chExt cx="316800" cy="1384535"/>
            </a:xfrm>
          </p:grpSpPr>
          <p:sp>
            <p:nvSpPr>
              <p:cNvPr id="59" name="Shape 59"/>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60" name="Shape 60"/>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61" name="Shape 61"/>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62" name="Shape 62"/>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grpSp>
        <p:nvGrpSpPr>
          <p:cNvPr id="63" name="Shape 63"/>
          <p:cNvGrpSpPr/>
          <p:nvPr/>
        </p:nvGrpSpPr>
        <p:grpSpPr>
          <a:xfrm>
            <a:off x="6775084" y="2904008"/>
            <a:ext cx="2186148" cy="2239500"/>
            <a:chOff x="6775084" y="2904008"/>
            <a:chExt cx="2186148" cy="2239500"/>
          </a:xfrm>
        </p:grpSpPr>
        <p:grpSp>
          <p:nvGrpSpPr>
            <p:cNvPr id="64" name="Shape 64"/>
            <p:cNvGrpSpPr/>
            <p:nvPr/>
          </p:nvGrpSpPr>
          <p:grpSpPr>
            <a:xfrm>
              <a:off x="6775084" y="4253708"/>
              <a:ext cx="409500" cy="889800"/>
              <a:chOff x="6775084" y="4253708"/>
              <a:chExt cx="409500" cy="889800"/>
            </a:xfrm>
          </p:grpSpPr>
          <p:sp>
            <p:nvSpPr>
              <p:cNvPr id="65" name="Shape 65"/>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66" name="Shape 66"/>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67" name="Shape 67"/>
            <p:cNvGrpSpPr/>
            <p:nvPr/>
          </p:nvGrpSpPr>
          <p:grpSpPr>
            <a:xfrm>
              <a:off x="7367299" y="3804008"/>
              <a:ext cx="409500" cy="1339500"/>
              <a:chOff x="7367299" y="3804008"/>
              <a:chExt cx="409500" cy="1339500"/>
            </a:xfrm>
          </p:grpSpPr>
          <p:sp>
            <p:nvSpPr>
              <p:cNvPr id="68" name="Shape 68"/>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69" name="Shape 69"/>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0" name="Shape 70"/>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71" name="Shape 71"/>
            <p:cNvGrpSpPr/>
            <p:nvPr/>
          </p:nvGrpSpPr>
          <p:grpSpPr>
            <a:xfrm>
              <a:off x="7959516" y="3354008"/>
              <a:ext cx="409500" cy="1789500"/>
              <a:chOff x="7959516" y="3354008"/>
              <a:chExt cx="409500" cy="1789500"/>
            </a:xfrm>
          </p:grpSpPr>
          <p:sp>
            <p:nvSpPr>
              <p:cNvPr id="72" name="Shape 72"/>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3" name="Shape 7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4" name="Shape 74"/>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5" name="Shape 75"/>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76" name="Shape 76"/>
            <p:cNvGrpSpPr/>
            <p:nvPr/>
          </p:nvGrpSpPr>
          <p:grpSpPr>
            <a:xfrm>
              <a:off x="8551731" y="2904008"/>
              <a:ext cx="409500" cy="2239500"/>
              <a:chOff x="8551731" y="2904008"/>
              <a:chExt cx="409500" cy="2239500"/>
            </a:xfrm>
          </p:grpSpPr>
          <p:sp>
            <p:nvSpPr>
              <p:cNvPr id="77" name="Shape 77"/>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8" name="Shape 78"/>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9" name="Shape 79"/>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80" name="Shape 80"/>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81" name="Shape 81"/>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sp>
        <p:nvSpPr>
          <p:cNvPr id="82" name="Shape 82"/>
          <p:cNvSpPr txBox="1"/>
          <p:nvPr>
            <p:ph type="title"/>
          </p:nvPr>
        </p:nvSpPr>
        <p:spPr>
          <a:xfrm>
            <a:off x="824000" y="1613825"/>
            <a:ext cx="5857800" cy="1872900"/>
          </a:xfrm>
          <a:prstGeom prst="rect">
            <a:avLst/>
          </a:prstGeom>
        </p:spPr>
        <p:txBody>
          <a:bodyPr anchorCtr="0" anchor="ctr" bIns="91425" lIns="91425" rIns="91425" wrap="square" tIns="91425"/>
          <a:lstStyle>
            <a:lvl1pPr lvl="0">
              <a:spcBef>
                <a:spcPts val="0"/>
              </a:spcBef>
              <a:buClr>
                <a:schemeClr val="lt1"/>
              </a:buClr>
              <a:buSzPts val="3600"/>
              <a:buNone/>
              <a:defRPr sz="3600">
                <a:solidFill>
                  <a:schemeClr val="lt1"/>
                </a:solidFill>
              </a:defRPr>
            </a:lvl1pPr>
            <a:lvl2pPr lvl="1">
              <a:spcBef>
                <a:spcPts val="0"/>
              </a:spcBef>
              <a:buClr>
                <a:schemeClr val="lt1"/>
              </a:buClr>
              <a:buSzPts val="3600"/>
              <a:buNone/>
              <a:defRPr sz="3600">
                <a:solidFill>
                  <a:schemeClr val="lt1"/>
                </a:solidFill>
              </a:defRPr>
            </a:lvl2pPr>
            <a:lvl3pPr lvl="2">
              <a:spcBef>
                <a:spcPts val="0"/>
              </a:spcBef>
              <a:buClr>
                <a:schemeClr val="lt1"/>
              </a:buClr>
              <a:buSzPts val="3600"/>
              <a:buNone/>
              <a:defRPr sz="3600">
                <a:solidFill>
                  <a:schemeClr val="lt1"/>
                </a:solidFill>
              </a:defRPr>
            </a:lvl3pPr>
            <a:lvl4pPr lvl="3">
              <a:spcBef>
                <a:spcPts val="0"/>
              </a:spcBef>
              <a:buClr>
                <a:schemeClr val="lt1"/>
              </a:buClr>
              <a:buSzPts val="3600"/>
              <a:buNone/>
              <a:defRPr sz="3600">
                <a:solidFill>
                  <a:schemeClr val="lt1"/>
                </a:solidFill>
              </a:defRPr>
            </a:lvl4pPr>
            <a:lvl5pPr lvl="4">
              <a:spcBef>
                <a:spcPts val="0"/>
              </a:spcBef>
              <a:buClr>
                <a:schemeClr val="lt1"/>
              </a:buClr>
              <a:buSzPts val="3600"/>
              <a:buNone/>
              <a:defRPr sz="3600">
                <a:solidFill>
                  <a:schemeClr val="lt1"/>
                </a:solidFill>
              </a:defRPr>
            </a:lvl5pPr>
            <a:lvl6pPr lvl="5">
              <a:spcBef>
                <a:spcPts val="0"/>
              </a:spcBef>
              <a:buClr>
                <a:schemeClr val="lt1"/>
              </a:buClr>
              <a:buSzPts val="3600"/>
              <a:buNone/>
              <a:defRPr sz="3600">
                <a:solidFill>
                  <a:schemeClr val="lt1"/>
                </a:solidFill>
              </a:defRPr>
            </a:lvl6pPr>
            <a:lvl7pPr lvl="6">
              <a:spcBef>
                <a:spcPts val="0"/>
              </a:spcBef>
              <a:buClr>
                <a:schemeClr val="lt1"/>
              </a:buClr>
              <a:buSzPts val="3600"/>
              <a:buNone/>
              <a:defRPr sz="3600">
                <a:solidFill>
                  <a:schemeClr val="lt1"/>
                </a:solidFill>
              </a:defRPr>
            </a:lvl7pPr>
            <a:lvl8pPr lvl="7">
              <a:spcBef>
                <a:spcPts val="0"/>
              </a:spcBef>
              <a:buClr>
                <a:schemeClr val="lt1"/>
              </a:buClr>
              <a:buSzPts val="3600"/>
              <a:buNone/>
              <a:defRPr sz="3600">
                <a:solidFill>
                  <a:schemeClr val="lt1"/>
                </a:solidFill>
              </a:defRPr>
            </a:lvl8pPr>
            <a:lvl9pPr lvl="8">
              <a:spcBef>
                <a:spcPts val="0"/>
              </a:spcBef>
              <a:buClr>
                <a:schemeClr val="lt1"/>
              </a:buClr>
              <a:buSzPts val="3600"/>
              <a:buNone/>
              <a:defRPr sz="3600">
                <a:solidFill>
                  <a:schemeClr val="lt1"/>
                </a:solidFill>
              </a:defRPr>
            </a:lvl9pPr>
          </a:lstStyle>
          <a:p/>
        </p:txBody>
      </p:sp>
      <p:sp>
        <p:nvSpPr>
          <p:cNvPr id="83" name="Shape 83"/>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84" name="Shape 84"/>
        <p:cNvGrpSpPr/>
        <p:nvPr/>
      </p:nvGrpSpPr>
      <p:grpSpPr>
        <a:xfrm>
          <a:off x="0" y="0"/>
          <a:ext cx="0" cy="0"/>
          <a:chOff x="0" y="0"/>
          <a:chExt cx="0" cy="0"/>
        </a:xfrm>
      </p:grpSpPr>
      <p:grpSp>
        <p:nvGrpSpPr>
          <p:cNvPr id="85" name="Shape 85"/>
          <p:cNvGrpSpPr/>
          <p:nvPr/>
        </p:nvGrpSpPr>
        <p:grpSpPr>
          <a:xfrm>
            <a:off x="625966" y="299376"/>
            <a:ext cx="999312" cy="999312"/>
            <a:chOff x="348199" y="179450"/>
            <a:chExt cx="1116300" cy="1116300"/>
          </a:xfrm>
        </p:grpSpPr>
        <p:sp>
          <p:nvSpPr>
            <p:cNvPr id="86" name="Shape 8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87" name="Shape 8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88" name="Shape 88"/>
          <p:cNvSpPr txBox="1"/>
          <p:nvPr>
            <p:ph type="title"/>
          </p:nvPr>
        </p:nvSpPr>
        <p:spPr>
          <a:xfrm>
            <a:off x="1303800" y="598575"/>
            <a:ext cx="7030500" cy="9993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89" name="Shape 89"/>
          <p:cNvSpPr txBox="1"/>
          <p:nvPr>
            <p:ph idx="1" type="body"/>
          </p:nvPr>
        </p:nvSpPr>
        <p:spPr>
          <a:xfrm>
            <a:off x="1303800" y="1990050"/>
            <a:ext cx="7030500" cy="25416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90" name="Shape 90"/>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91" name="Shape 91"/>
        <p:cNvGrpSpPr/>
        <p:nvPr/>
      </p:nvGrpSpPr>
      <p:grpSpPr>
        <a:xfrm>
          <a:off x="0" y="0"/>
          <a:ext cx="0" cy="0"/>
          <a:chOff x="0" y="0"/>
          <a:chExt cx="0" cy="0"/>
        </a:xfrm>
      </p:grpSpPr>
      <p:grpSp>
        <p:nvGrpSpPr>
          <p:cNvPr id="92" name="Shape 92"/>
          <p:cNvGrpSpPr/>
          <p:nvPr/>
        </p:nvGrpSpPr>
        <p:grpSpPr>
          <a:xfrm>
            <a:off x="625966" y="299376"/>
            <a:ext cx="999312" cy="999312"/>
            <a:chOff x="348199" y="179450"/>
            <a:chExt cx="1116300" cy="1116300"/>
          </a:xfrm>
        </p:grpSpPr>
        <p:sp>
          <p:nvSpPr>
            <p:cNvPr id="93" name="Shape 93"/>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94" name="Shape 9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95" name="Shape 95"/>
          <p:cNvSpPr txBox="1"/>
          <p:nvPr>
            <p:ph type="title"/>
          </p:nvPr>
        </p:nvSpPr>
        <p:spPr>
          <a:xfrm>
            <a:off x="1303800" y="598575"/>
            <a:ext cx="7030500" cy="9993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96" name="Shape 96"/>
          <p:cNvSpPr txBox="1"/>
          <p:nvPr>
            <p:ph idx="1" type="body"/>
          </p:nvPr>
        </p:nvSpPr>
        <p:spPr>
          <a:xfrm>
            <a:off x="1303800" y="1990050"/>
            <a:ext cx="3430500" cy="25416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97" name="Shape 97"/>
          <p:cNvSpPr txBox="1"/>
          <p:nvPr>
            <p:ph idx="2" type="body"/>
          </p:nvPr>
        </p:nvSpPr>
        <p:spPr>
          <a:xfrm>
            <a:off x="4903650" y="1990050"/>
            <a:ext cx="3430500" cy="25416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98" name="Shape 98"/>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99" name="Shape 99"/>
        <p:cNvGrpSpPr/>
        <p:nvPr/>
      </p:nvGrpSpPr>
      <p:grpSpPr>
        <a:xfrm>
          <a:off x="0" y="0"/>
          <a:ext cx="0" cy="0"/>
          <a:chOff x="0" y="0"/>
          <a:chExt cx="0" cy="0"/>
        </a:xfrm>
      </p:grpSpPr>
      <p:grpSp>
        <p:nvGrpSpPr>
          <p:cNvPr id="100" name="Shape 100"/>
          <p:cNvGrpSpPr/>
          <p:nvPr/>
        </p:nvGrpSpPr>
        <p:grpSpPr>
          <a:xfrm>
            <a:off x="625966" y="299376"/>
            <a:ext cx="999312" cy="999312"/>
            <a:chOff x="348199" y="179450"/>
            <a:chExt cx="1116300" cy="1116300"/>
          </a:xfrm>
        </p:grpSpPr>
        <p:sp>
          <p:nvSpPr>
            <p:cNvPr id="101" name="Shape 101"/>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02" name="Shape 102"/>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103" name="Shape 103"/>
          <p:cNvSpPr txBox="1"/>
          <p:nvPr>
            <p:ph type="title"/>
          </p:nvPr>
        </p:nvSpPr>
        <p:spPr>
          <a:xfrm>
            <a:off x="1303800" y="598575"/>
            <a:ext cx="7030500" cy="9993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04" name="Shape 104"/>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105" name="Shape 105"/>
        <p:cNvGrpSpPr/>
        <p:nvPr/>
      </p:nvGrpSpPr>
      <p:grpSpPr>
        <a:xfrm>
          <a:off x="0" y="0"/>
          <a:ext cx="0" cy="0"/>
          <a:chOff x="0" y="0"/>
          <a:chExt cx="0" cy="0"/>
        </a:xfrm>
      </p:grpSpPr>
      <p:grpSp>
        <p:nvGrpSpPr>
          <p:cNvPr id="106" name="Shape 106"/>
          <p:cNvGrpSpPr/>
          <p:nvPr/>
        </p:nvGrpSpPr>
        <p:grpSpPr>
          <a:xfrm>
            <a:off x="625966" y="299376"/>
            <a:ext cx="999312" cy="999312"/>
            <a:chOff x="348199" y="179450"/>
            <a:chExt cx="1116300" cy="1116300"/>
          </a:xfrm>
        </p:grpSpPr>
        <p:sp>
          <p:nvSpPr>
            <p:cNvPr id="107" name="Shape 10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08" name="Shape 108"/>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109" name="Shape 109"/>
          <p:cNvSpPr txBox="1"/>
          <p:nvPr>
            <p:ph type="title"/>
          </p:nvPr>
        </p:nvSpPr>
        <p:spPr>
          <a:xfrm>
            <a:off x="1303800" y="598575"/>
            <a:ext cx="3312000" cy="15900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10" name="Shape 110"/>
          <p:cNvSpPr txBox="1"/>
          <p:nvPr>
            <p:ph idx="1" type="body"/>
          </p:nvPr>
        </p:nvSpPr>
        <p:spPr>
          <a:xfrm>
            <a:off x="1303800" y="2309675"/>
            <a:ext cx="3312000" cy="22218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111" name="Shape 111"/>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112" name="Shape 112"/>
        <p:cNvGrpSpPr/>
        <p:nvPr/>
      </p:nvGrpSpPr>
      <p:grpSpPr>
        <a:xfrm>
          <a:off x="0" y="0"/>
          <a:ext cx="0" cy="0"/>
          <a:chOff x="0" y="0"/>
          <a:chExt cx="0" cy="0"/>
        </a:xfrm>
      </p:grpSpPr>
      <p:grpSp>
        <p:nvGrpSpPr>
          <p:cNvPr id="113" name="Shape 113"/>
          <p:cNvGrpSpPr/>
          <p:nvPr/>
        </p:nvGrpSpPr>
        <p:grpSpPr>
          <a:xfrm>
            <a:off x="6866714" y="1306"/>
            <a:ext cx="2267451" cy="2601690"/>
            <a:chOff x="6790514" y="1306"/>
            <a:chExt cx="2267451" cy="2601690"/>
          </a:xfrm>
        </p:grpSpPr>
        <p:grpSp>
          <p:nvGrpSpPr>
            <p:cNvPr id="114" name="Shape 114"/>
            <p:cNvGrpSpPr/>
            <p:nvPr/>
          </p:nvGrpSpPr>
          <p:grpSpPr>
            <a:xfrm>
              <a:off x="7067465" y="1306"/>
              <a:ext cx="1990500" cy="1990200"/>
              <a:chOff x="7067465" y="1306"/>
              <a:chExt cx="1990500" cy="1990200"/>
            </a:xfrm>
          </p:grpSpPr>
          <p:sp>
            <p:nvSpPr>
              <p:cNvPr id="115" name="Shape 115"/>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16" name="Shape 116"/>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17" name="Shape 117"/>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18" name="Shape 118"/>
            <p:cNvGrpSpPr/>
            <p:nvPr/>
          </p:nvGrpSpPr>
          <p:grpSpPr>
            <a:xfrm>
              <a:off x="8207126" y="1807996"/>
              <a:ext cx="795000" cy="795000"/>
              <a:chOff x="8207126" y="1807996"/>
              <a:chExt cx="795000" cy="795000"/>
            </a:xfrm>
          </p:grpSpPr>
          <p:sp>
            <p:nvSpPr>
              <p:cNvPr id="119" name="Shape 119"/>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20" name="Shape 120"/>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21" name="Shape 121"/>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22" name="Shape 122"/>
            <p:cNvGrpSpPr/>
            <p:nvPr/>
          </p:nvGrpSpPr>
          <p:grpSpPr>
            <a:xfrm>
              <a:off x="6790514" y="118857"/>
              <a:ext cx="548700" cy="548700"/>
              <a:chOff x="6790514" y="118857"/>
              <a:chExt cx="548700" cy="548700"/>
            </a:xfrm>
          </p:grpSpPr>
          <p:sp>
            <p:nvSpPr>
              <p:cNvPr id="123" name="Shape 123"/>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24" name="Shape 124"/>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rIns="91425" wrap="square" tIns="91425">
                <a:noAutofit/>
              </a:bodyPr>
              <a:lstStyle/>
              <a:p>
                <a:pPr indent="0" lvl="0" marL="0">
                  <a:spcBef>
                    <a:spcPts val="0"/>
                  </a:spcBef>
                  <a:buNone/>
                </a:pPr>
                <a:r>
                  <a:t/>
                </a:r>
                <a:endParaRPr/>
              </a:p>
            </p:txBody>
          </p:sp>
        </p:grpSp>
      </p:grpSp>
      <p:sp>
        <p:nvSpPr>
          <p:cNvPr id="125" name="Shape 125"/>
          <p:cNvSpPr txBox="1"/>
          <p:nvPr>
            <p:ph type="title"/>
          </p:nvPr>
        </p:nvSpPr>
        <p:spPr>
          <a:xfrm>
            <a:off x="824000" y="763600"/>
            <a:ext cx="5857800" cy="3573300"/>
          </a:xfrm>
          <a:prstGeom prst="rect">
            <a:avLst/>
          </a:prstGeom>
        </p:spPr>
        <p:txBody>
          <a:bodyPr anchorCtr="0" anchor="ctr" bIns="91425" lIns="91425" rIns="91425" wrap="square" tIns="91425"/>
          <a:lstStyle>
            <a:lvl1pPr lvl="0">
              <a:spcBef>
                <a:spcPts val="0"/>
              </a:spcBef>
              <a:buClr>
                <a:schemeClr val="lt1"/>
              </a:buClr>
              <a:buSzPts val="3600"/>
              <a:buNone/>
              <a:defRPr sz="3600">
                <a:solidFill>
                  <a:schemeClr val="lt1"/>
                </a:solidFill>
              </a:defRPr>
            </a:lvl1pPr>
            <a:lvl2pPr lvl="1">
              <a:spcBef>
                <a:spcPts val="0"/>
              </a:spcBef>
              <a:buClr>
                <a:schemeClr val="lt1"/>
              </a:buClr>
              <a:buSzPts val="3600"/>
              <a:buNone/>
              <a:defRPr sz="3600">
                <a:solidFill>
                  <a:schemeClr val="lt1"/>
                </a:solidFill>
              </a:defRPr>
            </a:lvl2pPr>
            <a:lvl3pPr lvl="2">
              <a:spcBef>
                <a:spcPts val="0"/>
              </a:spcBef>
              <a:buClr>
                <a:schemeClr val="lt1"/>
              </a:buClr>
              <a:buSzPts val="3600"/>
              <a:buNone/>
              <a:defRPr sz="3600">
                <a:solidFill>
                  <a:schemeClr val="lt1"/>
                </a:solidFill>
              </a:defRPr>
            </a:lvl3pPr>
            <a:lvl4pPr lvl="3">
              <a:spcBef>
                <a:spcPts val="0"/>
              </a:spcBef>
              <a:buClr>
                <a:schemeClr val="lt1"/>
              </a:buClr>
              <a:buSzPts val="3600"/>
              <a:buNone/>
              <a:defRPr sz="3600">
                <a:solidFill>
                  <a:schemeClr val="lt1"/>
                </a:solidFill>
              </a:defRPr>
            </a:lvl4pPr>
            <a:lvl5pPr lvl="4">
              <a:spcBef>
                <a:spcPts val="0"/>
              </a:spcBef>
              <a:buClr>
                <a:schemeClr val="lt1"/>
              </a:buClr>
              <a:buSzPts val="3600"/>
              <a:buNone/>
              <a:defRPr sz="3600">
                <a:solidFill>
                  <a:schemeClr val="lt1"/>
                </a:solidFill>
              </a:defRPr>
            </a:lvl5pPr>
            <a:lvl6pPr lvl="5">
              <a:spcBef>
                <a:spcPts val="0"/>
              </a:spcBef>
              <a:buClr>
                <a:schemeClr val="lt1"/>
              </a:buClr>
              <a:buSzPts val="3600"/>
              <a:buNone/>
              <a:defRPr sz="3600">
                <a:solidFill>
                  <a:schemeClr val="lt1"/>
                </a:solidFill>
              </a:defRPr>
            </a:lvl6pPr>
            <a:lvl7pPr lvl="6">
              <a:spcBef>
                <a:spcPts val="0"/>
              </a:spcBef>
              <a:buClr>
                <a:schemeClr val="lt1"/>
              </a:buClr>
              <a:buSzPts val="3600"/>
              <a:buNone/>
              <a:defRPr sz="3600">
                <a:solidFill>
                  <a:schemeClr val="lt1"/>
                </a:solidFill>
              </a:defRPr>
            </a:lvl7pPr>
            <a:lvl8pPr lvl="7">
              <a:spcBef>
                <a:spcPts val="0"/>
              </a:spcBef>
              <a:buClr>
                <a:schemeClr val="lt1"/>
              </a:buClr>
              <a:buSzPts val="3600"/>
              <a:buNone/>
              <a:defRPr sz="3600">
                <a:solidFill>
                  <a:schemeClr val="lt1"/>
                </a:solidFill>
              </a:defRPr>
            </a:lvl8pPr>
            <a:lvl9pPr lvl="8">
              <a:spcBef>
                <a:spcPts val="0"/>
              </a:spcBef>
              <a:buClr>
                <a:schemeClr val="lt1"/>
              </a:buClr>
              <a:buSzPts val="3600"/>
              <a:buNone/>
              <a:defRPr sz="3600">
                <a:solidFill>
                  <a:schemeClr val="lt1"/>
                </a:solidFill>
              </a:defRPr>
            </a:lvl9pPr>
          </a:lstStyle>
          <a:p/>
        </p:txBody>
      </p:sp>
      <p:sp>
        <p:nvSpPr>
          <p:cNvPr id="126" name="Shape 126"/>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127" name="Shape 127"/>
        <p:cNvGrpSpPr/>
        <p:nvPr/>
      </p:nvGrpSpPr>
      <p:grpSpPr>
        <a:xfrm>
          <a:off x="0" y="0"/>
          <a:ext cx="0" cy="0"/>
          <a:chOff x="0" y="0"/>
          <a:chExt cx="0" cy="0"/>
        </a:xfrm>
      </p:grpSpPr>
      <p:grpSp>
        <p:nvGrpSpPr>
          <p:cNvPr id="128" name="Shape 128"/>
          <p:cNvGrpSpPr/>
          <p:nvPr/>
        </p:nvGrpSpPr>
        <p:grpSpPr>
          <a:xfrm>
            <a:off x="625966" y="299376"/>
            <a:ext cx="999312" cy="999312"/>
            <a:chOff x="348199" y="179450"/>
            <a:chExt cx="1116300" cy="1116300"/>
          </a:xfrm>
        </p:grpSpPr>
        <p:sp>
          <p:nvSpPr>
            <p:cNvPr id="129" name="Shape 12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30" name="Shape 13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131" name="Shape 131"/>
          <p:cNvSpPr txBox="1"/>
          <p:nvPr>
            <p:ph type="title"/>
          </p:nvPr>
        </p:nvSpPr>
        <p:spPr>
          <a:xfrm>
            <a:off x="1303800" y="598575"/>
            <a:ext cx="3430500" cy="1990200"/>
          </a:xfrm>
          <a:prstGeom prst="rect">
            <a:avLst/>
          </a:prstGeom>
          <a:ln cap="flat" cmpd="sng" w="9525">
            <a:solidFill>
              <a:schemeClr val="lt1"/>
            </a:solidFill>
            <a:prstDash val="solid"/>
            <a:round/>
            <a:headEnd len="med" w="med" type="none"/>
            <a:tailEnd len="med" w="med" type="none"/>
          </a:ln>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32" name="Shape 132"/>
          <p:cNvSpPr txBox="1"/>
          <p:nvPr>
            <p:ph idx="1" type="subTitle"/>
          </p:nvPr>
        </p:nvSpPr>
        <p:spPr>
          <a:xfrm>
            <a:off x="1303800" y="2743203"/>
            <a:ext cx="3430500" cy="726000"/>
          </a:xfrm>
          <a:prstGeom prst="rect">
            <a:avLst/>
          </a:prstGeom>
          <a:ln cap="flat" cmpd="sng" w="9525">
            <a:solidFill>
              <a:schemeClr val="lt1"/>
            </a:solidFill>
            <a:prstDash val="solid"/>
            <a:round/>
            <a:headEnd len="med" w="med" type="none"/>
            <a:tailEnd len="med" w="med" type="none"/>
          </a:ln>
        </p:spPr>
        <p:txBody>
          <a:bodyPr anchorCtr="0" anchor="t" bIns="91425" lIns="91425"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Shape 133"/>
          <p:cNvSpPr txBox="1"/>
          <p:nvPr>
            <p:ph idx="2" type="body"/>
          </p:nvPr>
        </p:nvSpPr>
        <p:spPr>
          <a:xfrm>
            <a:off x="4903700" y="661000"/>
            <a:ext cx="3430500" cy="3870600"/>
          </a:xfrm>
          <a:prstGeom prst="rect">
            <a:avLst/>
          </a:prstGeom>
          <a:ln cap="flat" cmpd="sng" w="9525">
            <a:solidFill>
              <a:schemeClr val="lt1"/>
            </a:solidFill>
            <a:prstDash val="solid"/>
            <a:round/>
            <a:headEnd len="med" w="med" type="none"/>
            <a:tailEnd len="med" w="med" type="none"/>
          </a:ln>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134" name="Shape 134"/>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135" name="Shape 135"/>
        <p:cNvGrpSpPr/>
        <p:nvPr/>
      </p:nvGrpSpPr>
      <p:grpSpPr>
        <a:xfrm>
          <a:off x="0" y="0"/>
          <a:ext cx="0" cy="0"/>
          <a:chOff x="0" y="0"/>
          <a:chExt cx="0" cy="0"/>
        </a:xfrm>
      </p:grpSpPr>
      <p:grpSp>
        <p:nvGrpSpPr>
          <p:cNvPr id="136" name="Shape 136"/>
          <p:cNvGrpSpPr/>
          <p:nvPr/>
        </p:nvGrpSpPr>
        <p:grpSpPr>
          <a:xfrm>
            <a:off x="713373" y="3847119"/>
            <a:ext cx="825392" cy="825392"/>
            <a:chOff x="348199" y="179450"/>
            <a:chExt cx="1116300" cy="1116300"/>
          </a:xfrm>
        </p:grpSpPr>
        <p:sp>
          <p:nvSpPr>
            <p:cNvPr id="137" name="Shape 13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38" name="Shape 138"/>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139" name="Shape 139"/>
          <p:cNvSpPr txBox="1"/>
          <p:nvPr>
            <p:ph idx="1" type="body"/>
          </p:nvPr>
        </p:nvSpPr>
        <p:spPr>
          <a:xfrm>
            <a:off x="1303800" y="4138975"/>
            <a:ext cx="5843100" cy="534900"/>
          </a:xfrm>
          <a:prstGeom prst="rect">
            <a:avLst/>
          </a:prstGeom>
        </p:spPr>
        <p:txBody>
          <a:bodyPr anchorCtr="0" anchor="t" bIns="91425" lIns="91425" rIns="91425" wrap="square" tIns="91425"/>
          <a:lstStyle>
            <a:lvl1pPr lvl="0">
              <a:lnSpc>
                <a:spcPct val="100000"/>
              </a:lnSpc>
              <a:spcBef>
                <a:spcPts val="0"/>
              </a:spcBef>
              <a:spcAft>
                <a:spcPts val="0"/>
              </a:spcAft>
              <a:buSzPts val="1300"/>
              <a:buNone/>
              <a:defRPr/>
            </a:lvl1pPr>
          </a:lstStyle>
          <a:p/>
        </p:txBody>
      </p:sp>
      <p:sp>
        <p:nvSpPr>
          <p:cNvPr id="140" name="Shape 140"/>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mentum">
    <p:bg>
      <p:bgPr>
        <a:solidFill>
          <a:schemeClr val="accent3"/>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ts val="1300"/>
              <a:buFont typeface="Nunito"/>
              <a:buChar char="●"/>
              <a:defRPr sz="1300">
                <a:solidFill>
                  <a:schemeClr val="dk2"/>
                </a:solidFill>
                <a:latin typeface="Nunito"/>
                <a:ea typeface="Nunito"/>
                <a:cs typeface="Nunito"/>
                <a:sym typeface="Nunito"/>
              </a:defRPr>
            </a:lvl1pPr>
            <a:lvl2pPr lvl="1">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2pPr>
            <a:lvl3pPr lvl="2">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3pPr>
            <a:lvl4pPr lvl="3">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4pPr>
            <a:lvl5pPr lvl="4">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5pPr>
            <a:lvl6pPr lvl="5">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6pPr>
            <a:lvl7pPr lvl="6">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7pPr>
            <a:lvl8pPr lvl="7">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8pPr>
            <a:lvl9pPr lvl="8">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Shape 8"/>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900">
                <a:solidFill>
                  <a:schemeClr val="dk2"/>
                </a:solidFill>
                <a:latin typeface="Nunito"/>
                <a:ea typeface="Nunito"/>
                <a:cs typeface="Nunito"/>
                <a:sym typeface="Nuni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jduenasportfolio.weebly.com/" TargetMode="External"/><Relationship Id="rId4" Type="http://schemas.openxmlformats.org/officeDocument/2006/relationships/hyperlink" Target="https://mpaolafer.weebly.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Shape 277"/>
          <p:cNvSpPr txBox="1"/>
          <p:nvPr>
            <p:ph type="ctrTitle"/>
          </p:nvPr>
        </p:nvSpPr>
        <p:spPr>
          <a:xfrm>
            <a:off x="339025" y="1646225"/>
            <a:ext cx="8520600" cy="884700"/>
          </a:xfrm>
          <a:prstGeom prst="rect">
            <a:avLst/>
          </a:prstGeom>
        </p:spPr>
        <p:txBody>
          <a:bodyPr anchorCtr="0" anchor="ctr" bIns="91425" lIns="91425" rIns="91425" wrap="square" tIns="91425">
            <a:noAutofit/>
          </a:bodyPr>
          <a:lstStyle/>
          <a:p>
            <a:pPr indent="0" lvl="0" marL="0">
              <a:spcBef>
                <a:spcPts val="0"/>
              </a:spcBef>
              <a:buNone/>
            </a:pPr>
            <a:r>
              <a:rPr lang="en" sz="4800"/>
              <a:t>Capstone</a:t>
            </a:r>
          </a:p>
        </p:txBody>
      </p:sp>
      <p:sp>
        <p:nvSpPr>
          <p:cNvPr id="278" name="Shape 278"/>
          <p:cNvSpPr txBox="1"/>
          <p:nvPr>
            <p:ph idx="1" type="subTitle"/>
          </p:nvPr>
        </p:nvSpPr>
        <p:spPr>
          <a:xfrm>
            <a:off x="824000" y="3596300"/>
            <a:ext cx="4255500" cy="695400"/>
          </a:xfrm>
          <a:prstGeom prst="rect">
            <a:avLst/>
          </a:prstGeom>
        </p:spPr>
        <p:txBody>
          <a:bodyPr anchorCtr="0" anchor="t" bIns="91425" lIns="91425" rIns="91425" wrap="square" tIns="91425">
            <a:noAutofit/>
          </a:bodyPr>
          <a:lstStyle/>
          <a:p>
            <a:pPr indent="0" lvl="0" marL="0">
              <a:spcBef>
                <a:spcPts val="0"/>
              </a:spcBef>
              <a:buNone/>
            </a:pPr>
            <a:r>
              <a:rPr lang="en" sz="1800"/>
              <a:t>Jocelyn Dueñas y Paola Ferreyra</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Shape 283"/>
          <p:cNvSpPr txBox="1"/>
          <p:nvPr>
            <p:ph type="title"/>
          </p:nvPr>
        </p:nvSpPr>
        <p:spPr>
          <a:xfrm>
            <a:off x="1290675" y="279025"/>
            <a:ext cx="7030500" cy="999300"/>
          </a:xfrm>
          <a:prstGeom prst="rect">
            <a:avLst/>
          </a:prstGeom>
        </p:spPr>
        <p:txBody>
          <a:bodyPr anchorCtr="0" anchor="t" bIns="91425" lIns="91425" rIns="91425" wrap="square" tIns="91425">
            <a:noAutofit/>
          </a:bodyPr>
          <a:lstStyle/>
          <a:p>
            <a:pPr indent="0" lvl="0" marL="0">
              <a:spcBef>
                <a:spcPts val="0"/>
              </a:spcBef>
              <a:buNone/>
            </a:pPr>
            <a:r>
              <a:rPr lang="en">
                <a:solidFill>
                  <a:schemeClr val="lt1"/>
                </a:solidFill>
              </a:rPr>
              <a:t>Titulo de Capstone </a:t>
            </a:r>
          </a:p>
        </p:txBody>
      </p:sp>
      <p:sp>
        <p:nvSpPr>
          <p:cNvPr id="284" name="Shape 284"/>
          <p:cNvSpPr txBox="1"/>
          <p:nvPr>
            <p:ph idx="1" type="body"/>
          </p:nvPr>
        </p:nvSpPr>
        <p:spPr>
          <a:xfrm>
            <a:off x="524850" y="918475"/>
            <a:ext cx="8135100" cy="4159200"/>
          </a:xfrm>
          <a:prstGeom prst="rect">
            <a:avLst/>
          </a:prstGeom>
        </p:spPr>
        <p:txBody>
          <a:bodyPr anchorCtr="0" anchor="t" bIns="91425" lIns="91425" rIns="91425" wrap="square" tIns="91425">
            <a:noAutofit/>
          </a:bodyPr>
          <a:lstStyle/>
          <a:p>
            <a:pPr indent="0" lvl="0" marL="0" rtl="0">
              <a:spcBef>
                <a:spcPts val="0"/>
              </a:spcBef>
              <a:spcAft>
                <a:spcPts val="0"/>
              </a:spcAft>
              <a:buNone/>
            </a:pPr>
            <a:r>
              <a:rPr lang="en" sz="2400">
                <a:solidFill>
                  <a:schemeClr val="lt1"/>
                </a:solidFill>
                <a:latin typeface="Times New Roman"/>
                <a:ea typeface="Times New Roman"/>
                <a:cs typeface="Times New Roman"/>
                <a:sym typeface="Times New Roman"/>
              </a:rPr>
              <a:t>  La representación de la mujer lesbiana en la literatura chicana </a:t>
            </a:r>
          </a:p>
          <a:p>
            <a:pPr indent="0" lvl="0" marL="0">
              <a:spcBef>
                <a:spcPts val="0"/>
              </a:spcBef>
              <a:buNone/>
            </a:pPr>
            <a:r>
              <a:t/>
            </a:r>
            <a:endParaRPr/>
          </a:p>
        </p:txBody>
      </p:sp>
      <p:pic>
        <p:nvPicPr>
          <p:cNvPr id="285" name="Shape 285"/>
          <p:cNvPicPr preferRelativeResize="0"/>
          <p:nvPr/>
        </p:nvPicPr>
        <p:blipFill>
          <a:blip r:embed="rId3">
            <a:alphaModFix/>
          </a:blip>
          <a:stretch>
            <a:fillRect/>
          </a:stretch>
        </p:blipFill>
        <p:spPr>
          <a:xfrm>
            <a:off x="1163825" y="1732000"/>
            <a:ext cx="2553975" cy="3345825"/>
          </a:xfrm>
          <a:prstGeom prst="rect">
            <a:avLst/>
          </a:prstGeom>
          <a:noFill/>
          <a:ln>
            <a:noFill/>
          </a:ln>
        </p:spPr>
      </p:pic>
      <p:pic>
        <p:nvPicPr>
          <p:cNvPr id="286" name="Shape 286"/>
          <p:cNvPicPr preferRelativeResize="0"/>
          <p:nvPr/>
        </p:nvPicPr>
        <p:blipFill>
          <a:blip r:embed="rId4">
            <a:alphaModFix/>
          </a:blip>
          <a:stretch>
            <a:fillRect/>
          </a:stretch>
        </p:blipFill>
        <p:spPr>
          <a:xfrm>
            <a:off x="5085350" y="1732000"/>
            <a:ext cx="2553975" cy="33458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Shape 291"/>
          <p:cNvSpPr txBox="1"/>
          <p:nvPr>
            <p:ph type="title"/>
          </p:nvPr>
        </p:nvSpPr>
        <p:spPr>
          <a:xfrm>
            <a:off x="1303800" y="598575"/>
            <a:ext cx="7030500" cy="999300"/>
          </a:xfrm>
          <a:prstGeom prst="rect">
            <a:avLst/>
          </a:prstGeom>
        </p:spPr>
        <p:txBody>
          <a:bodyPr anchorCtr="0" anchor="t" bIns="91425" lIns="91425" rIns="91425" wrap="square" tIns="91425">
            <a:noAutofit/>
          </a:bodyPr>
          <a:lstStyle/>
          <a:p>
            <a:pPr indent="0" lvl="0" marL="0">
              <a:spcBef>
                <a:spcPts val="0"/>
              </a:spcBef>
              <a:buNone/>
            </a:pPr>
            <a:r>
              <a:rPr lang="en">
                <a:solidFill>
                  <a:schemeClr val="lt1"/>
                </a:solidFill>
              </a:rPr>
              <a:t>Borrador del resumen (Abstract)</a:t>
            </a:r>
          </a:p>
        </p:txBody>
      </p:sp>
      <p:sp>
        <p:nvSpPr>
          <p:cNvPr id="292" name="Shape 292"/>
          <p:cNvSpPr txBox="1"/>
          <p:nvPr>
            <p:ph idx="1" type="body"/>
          </p:nvPr>
        </p:nvSpPr>
        <p:spPr>
          <a:xfrm>
            <a:off x="721675" y="1359725"/>
            <a:ext cx="7612500" cy="3613200"/>
          </a:xfrm>
          <a:prstGeom prst="rect">
            <a:avLst/>
          </a:prstGeom>
        </p:spPr>
        <p:txBody>
          <a:bodyPr anchorCtr="0" anchor="t" bIns="91425" lIns="91425" rIns="91425" wrap="square" tIns="91425">
            <a:noAutofit/>
          </a:bodyPr>
          <a:lstStyle/>
          <a:p>
            <a:pPr indent="0" lvl="0" marL="0">
              <a:spcBef>
                <a:spcPts val="0"/>
              </a:spcBef>
              <a:buNone/>
            </a:pPr>
            <a:r>
              <a:rPr b="1" lang="en" sz="1800">
                <a:solidFill>
                  <a:schemeClr val="lt1"/>
                </a:solidFill>
              </a:rPr>
              <a:t>El propósito es analizar la mujer lesbiana a través de su representación en la literatura Chicana. La investigación incluirá las representaciones que presenta Carla Trujillo al igual que otras autoras en la recopilación de poemas de Carla Trujillo. La investigación tendrá el propósito de analizar a las autoras Carla Trujillo, Cherríe Moraga y Alicia Gaspar de Alba para entender cómo es que estas autoras han impactado y han contribuido a la creciente representación de la mujer lesbiana en la literatura Chicana. También incluye información breve e histórica sobre la lucha de la comunidad lesbiana y cómo esta afecta a su representación entre obras literarias.        </a:t>
            </a:r>
          </a:p>
          <a:p>
            <a:pPr indent="0" lvl="0" marL="0">
              <a:spcBef>
                <a:spcPts val="0"/>
              </a:spcBef>
              <a:buNone/>
            </a:pPr>
            <a:r>
              <a:t/>
            </a:r>
            <a:endParaRPr b="1" sz="240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6" name="Shape 296"/>
        <p:cNvGrpSpPr/>
        <p:nvPr/>
      </p:nvGrpSpPr>
      <p:grpSpPr>
        <a:xfrm>
          <a:off x="0" y="0"/>
          <a:ext cx="0" cy="0"/>
          <a:chOff x="0" y="0"/>
          <a:chExt cx="0" cy="0"/>
        </a:xfrm>
      </p:grpSpPr>
      <p:sp>
        <p:nvSpPr>
          <p:cNvPr id="297" name="Shape 297"/>
          <p:cNvSpPr txBox="1"/>
          <p:nvPr>
            <p:ph type="title"/>
          </p:nvPr>
        </p:nvSpPr>
        <p:spPr>
          <a:xfrm>
            <a:off x="1238975" y="653250"/>
            <a:ext cx="7030500" cy="999300"/>
          </a:xfrm>
          <a:prstGeom prst="rect">
            <a:avLst/>
          </a:prstGeom>
          <a:ln cap="flat" cmpd="sng" w="9525">
            <a:solidFill>
              <a:schemeClr val="lt1"/>
            </a:solidFill>
            <a:prstDash val="solid"/>
            <a:round/>
            <a:headEnd len="med" w="med" type="none"/>
            <a:tailEnd len="med" w="med" type="none"/>
          </a:ln>
        </p:spPr>
        <p:txBody>
          <a:bodyPr anchorCtr="0" anchor="t" bIns="91425" lIns="91425" rIns="91425" wrap="square" tIns="91425">
            <a:noAutofit/>
          </a:bodyPr>
          <a:lstStyle/>
          <a:p>
            <a:pPr indent="0" lvl="0" marL="0">
              <a:spcBef>
                <a:spcPts val="0"/>
              </a:spcBef>
              <a:buNone/>
            </a:pPr>
            <a:r>
              <a:rPr lang="en">
                <a:solidFill>
                  <a:schemeClr val="lt1"/>
                </a:solidFill>
              </a:rPr>
              <a:t>Preguntas de Investigación </a:t>
            </a:r>
            <a:r>
              <a:rPr lang="en"/>
              <a:t> </a:t>
            </a:r>
          </a:p>
        </p:txBody>
      </p:sp>
      <p:sp>
        <p:nvSpPr>
          <p:cNvPr id="298" name="Shape 298"/>
          <p:cNvSpPr txBox="1"/>
          <p:nvPr>
            <p:ph idx="1" type="body"/>
          </p:nvPr>
        </p:nvSpPr>
        <p:spPr>
          <a:xfrm>
            <a:off x="1056750" y="1931725"/>
            <a:ext cx="7030500" cy="2541600"/>
          </a:xfrm>
          <a:prstGeom prst="rect">
            <a:avLst/>
          </a:prstGeom>
        </p:spPr>
        <p:txBody>
          <a:bodyPr anchorCtr="0" anchor="t" bIns="91425" lIns="91425" rIns="91425" wrap="square" tIns="91425">
            <a:noAutofit/>
          </a:bodyPr>
          <a:lstStyle/>
          <a:p>
            <a:pPr indent="0" lvl="0" marL="0" rtl="0">
              <a:spcBef>
                <a:spcPts val="0"/>
              </a:spcBef>
              <a:spcAft>
                <a:spcPts val="0"/>
              </a:spcAft>
              <a:buNone/>
            </a:pPr>
            <a:r>
              <a:rPr lang="en" sz="2400">
                <a:solidFill>
                  <a:schemeClr val="lt1"/>
                </a:solidFill>
                <a:latin typeface="Times New Roman"/>
                <a:ea typeface="Times New Roman"/>
                <a:cs typeface="Times New Roman"/>
                <a:sym typeface="Times New Roman"/>
              </a:rPr>
              <a:t>Estamos estudiando sobre la representación de la mujer lesbiana en la literatura chicana porque queremos averiguar los diferentes obstáculos que han tenido que superar para poder expresarse abiertamente para que pueda entender sus experiencias y la importancia de tal representación en la comunidad chicana. </a:t>
            </a:r>
          </a:p>
          <a:p>
            <a:pPr indent="0" lvl="0" marL="0">
              <a:spcBef>
                <a:spcPts val="0"/>
              </a:spcBef>
              <a:buNone/>
            </a:pPr>
            <a:r>
              <a:t/>
            </a:r>
            <a:endParaRPr>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sp>
        <p:nvSpPr>
          <p:cNvPr id="303" name="Shape 303"/>
          <p:cNvSpPr txBox="1"/>
          <p:nvPr>
            <p:ph type="title"/>
          </p:nvPr>
        </p:nvSpPr>
        <p:spPr>
          <a:xfrm>
            <a:off x="1303800" y="598575"/>
            <a:ext cx="7030500" cy="999300"/>
          </a:xfrm>
          <a:prstGeom prst="rect">
            <a:avLst/>
          </a:prstGeom>
        </p:spPr>
        <p:txBody>
          <a:bodyPr anchorCtr="0" anchor="t" bIns="91425" lIns="91425" rIns="91425" wrap="square" tIns="91425">
            <a:noAutofit/>
          </a:bodyPr>
          <a:lstStyle/>
          <a:p>
            <a:pPr indent="0" lvl="0" marL="0">
              <a:spcBef>
                <a:spcPts val="0"/>
              </a:spcBef>
              <a:buNone/>
            </a:pPr>
            <a:r>
              <a:rPr lang="en">
                <a:solidFill>
                  <a:schemeClr val="lt1"/>
                </a:solidFill>
              </a:rPr>
              <a:t>Proceso de </a:t>
            </a:r>
            <a:r>
              <a:rPr lang="en">
                <a:solidFill>
                  <a:schemeClr val="lt1"/>
                </a:solidFill>
              </a:rPr>
              <a:t>búsqueda</a:t>
            </a:r>
          </a:p>
        </p:txBody>
      </p:sp>
      <p:sp>
        <p:nvSpPr>
          <p:cNvPr id="304" name="Shape 304"/>
          <p:cNvSpPr txBox="1"/>
          <p:nvPr>
            <p:ph idx="1" type="body"/>
          </p:nvPr>
        </p:nvSpPr>
        <p:spPr>
          <a:xfrm>
            <a:off x="1303800" y="1990050"/>
            <a:ext cx="7030500" cy="2541600"/>
          </a:xfrm>
          <a:prstGeom prst="rect">
            <a:avLst/>
          </a:prstGeom>
        </p:spPr>
        <p:txBody>
          <a:bodyPr anchorCtr="0" anchor="t" bIns="91425" lIns="91425" rIns="91425" wrap="square" tIns="91425">
            <a:noAutofit/>
          </a:bodyPr>
          <a:lstStyle/>
          <a:p>
            <a:pPr indent="-381000" lvl="0" marL="457200" rtl="0">
              <a:spcBef>
                <a:spcPts val="0"/>
              </a:spcBef>
              <a:spcAft>
                <a:spcPts val="0"/>
              </a:spcAft>
              <a:buClr>
                <a:schemeClr val="lt1"/>
              </a:buClr>
              <a:buSzPts val="2400"/>
              <a:buChar char="●"/>
            </a:pPr>
            <a:r>
              <a:rPr lang="en" sz="2400">
                <a:solidFill>
                  <a:schemeClr val="lt1"/>
                </a:solidFill>
              </a:rPr>
              <a:t>Encyclopedia realizada por el Dr. Urioste</a:t>
            </a:r>
          </a:p>
          <a:p>
            <a:pPr indent="-381000" lvl="0" marL="457200" rtl="0">
              <a:spcBef>
                <a:spcPts val="0"/>
              </a:spcBef>
              <a:spcAft>
                <a:spcPts val="0"/>
              </a:spcAft>
              <a:buClr>
                <a:schemeClr val="lt1"/>
              </a:buClr>
              <a:buSzPts val="2400"/>
              <a:buChar char="●"/>
            </a:pPr>
            <a:r>
              <a:rPr lang="en" sz="2400">
                <a:solidFill>
                  <a:schemeClr val="lt1"/>
                </a:solidFill>
              </a:rPr>
              <a:t>Google Scholar</a:t>
            </a:r>
          </a:p>
          <a:p>
            <a:pPr indent="-381000" lvl="0" marL="457200">
              <a:spcBef>
                <a:spcPts val="0"/>
              </a:spcBef>
              <a:buClr>
                <a:schemeClr val="lt1"/>
              </a:buClr>
              <a:buSzPts val="2400"/>
              <a:buChar char="●"/>
            </a:pPr>
            <a:r>
              <a:rPr lang="en" sz="2400">
                <a:solidFill>
                  <a:schemeClr val="lt1"/>
                </a:solidFill>
              </a:rPr>
              <a:t>Biblioteca de la universidad</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8" name="Shape 308"/>
        <p:cNvGrpSpPr/>
        <p:nvPr/>
      </p:nvGrpSpPr>
      <p:grpSpPr>
        <a:xfrm>
          <a:off x="0" y="0"/>
          <a:ext cx="0" cy="0"/>
          <a:chOff x="0" y="0"/>
          <a:chExt cx="0" cy="0"/>
        </a:xfrm>
      </p:grpSpPr>
      <p:sp>
        <p:nvSpPr>
          <p:cNvPr id="309" name="Shape 309"/>
          <p:cNvSpPr txBox="1"/>
          <p:nvPr>
            <p:ph type="title"/>
          </p:nvPr>
        </p:nvSpPr>
        <p:spPr>
          <a:xfrm>
            <a:off x="1303800" y="598575"/>
            <a:ext cx="7030500" cy="999300"/>
          </a:xfrm>
          <a:prstGeom prst="rect">
            <a:avLst/>
          </a:prstGeom>
        </p:spPr>
        <p:txBody>
          <a:bodyPr anchorCtr="0" anchor="t" bIns="91425" lIns="91425" rIns="91425" wrap="square" tIns="91425">
            <a:noAutofit/>
          </a:bodyPr>
          <a:lstStyle/>
          <a:p>
            <a:pPr indent="0" lvl="0" marL="0">
              <a:spcBef>
                <a:spcPts val="0"/>
              </a:spcBef>
              <a:buNone/>
            </a:pPr>
            <a:r>
              <a:rPr lang="en">
                <a:solidFill>
                  <a:schemeClr val="lt1"/>
                </a:solidFill>
              </a:rPr>
              <a:t>Esquema </a:t>
            </a:r>
            <a:r>
              <a:rPr lang="en">
                <a:solidFill>
                  <a:schemeClr val="lt1"/>
                </a:solidFill>
              </a:rPr>
              <a:t>Preliminar de Capstone</a:t>
            </a:r>
            <a:r>
              <a:rPr lang="en">
                <a:solidFill>
                  <a:schemeClr val="lt1"/>
                </a:solidFill>
              </a:rPr>
              <a:t> </a:t>
            </a:r>
          </a:p>
        </p:txBody>
      </p:sp>
      <p:sp>
        <p:nvSpPr>
          <p:cNvPr id="310" name="Shape 310"/>
          <p:cNvSpPr txBox="1"/>
          <p:nvPr>
            <p:ph idx="1" type="body"/>
          </p:nvPr>
        </p:nvSpPr>
        <p:spPr>
          <a:xfrm>
            <a:off x="1025075" y="1446350"/>
            <a:ext cx="7891200" cy="3510600"/>
          </a:xfrm>
          <a:prstGeom prst="rect">
            <a:avLst/>
          </a:prstGeom>
        </p:spPr>
        <p:txBody>
          <a:bodyPr anchorCtr="0" anchor="t" bIns="91425" lIns="91425" rIns="91425" wrap="square" tIns="91425">
            <a:noAutofit/>
          </a:bodyPr>
          <a:lstStyle/>
          <a:p>
            <a:pPr indent="0" lvl="0" marL="0">
              <a:spcBef>
                <a:spcPts val="0"/>
              </a:spcBef>
              <a:buNone/>
            </a:pPr>
            <a:r>
              <a:rPr b="1" lang="en" sz="1800" u="sng">
                <a:solidFill>
                  <a:schemeClr val="lt1"/>
                </a:solidFill>
              </a:rPr>
              <a:t>Introducción:</a:t>
            </a:r>
            <a:r>
              <a:rPr lang="en" sz="1800">
                <a:solidFill>
                  <a:schemeClr val="lt1"/>
                </a:solidFill>
              </a:rPr>
              <a:t> El contexto histórico sobre la homosexualidad en la literatura Chicana, Las pioneras del lesbianismo en la literatura Chicana.</a:t>
            </a:r>
          </a:p>
          <a:p>
            <a:pPr indent="0" lvl="0" marL="0">
              <a:spcBef>
                <a:spcPts val="0"/>
              </a:spcBef>
              <a:buNone/>
            </a:pPr>
            <a:r>
              <a:rPr b="1" lang="en" sz="1800" u="sng">
                <a:solidFill>
                  <a:schemeClr val="lt1"/>
                </a:solidFill>
              </a:rPr>
              <a:t>Desarrollo:</a:t>
            </a:r>
            <a:r>
              <a:rPr lang="en" sz="1800">
                <a:solidFill>
                  <a:schemeClr val="lt1"/>
                </a:solidFill>
              </a:rPr>
              <a:t> Resumen de </a:t>
            </a:r>
            <a:r>
              <a:rPr i="1" lang="en" sz="1800">
                <a:solidFill>
                  <a:schemeClr val="lt1"/>
                </a:solidFill>
              </a:rPr>
              <a:t>What Night Brings </a:t>
            </a:r>
          </a:p>
          <a:p>
            <a:pPr indent="0" lvl="0" marL="0">
              <a:spcBef>
                <a:spcPts val="0"/>
              </a:spcBef>
              <a:buNone/>
            </a:pPr>
            <a:r>
              <a:rPr lang="en" sz="1800">
                <a:solidFill>
                  <a:schemeClr val="lt1"/>
                </a:solidFill>
              </a:rPr>
              <a:t>Análisis de la recopilación de poemas, </a:t>
            </a:r>
            <a:r>
              <a:rPr i="1" lang="en" sz="1800">
                <a:solidFill>
                  <a:schemeClr val="lt1"/>
                </a:solidFill>
              </a:rPr>
              <a:t>The Girls our Mothers warned us about </a:t>
            </a:r>
            <a:r>
              <a:rPr lang="en" sz="1800">
                <a:solidFill>
                  <a:schemeClr val="lt1"/>
                </a:solidFill>
              </a:rPr>
              <a:t> </a:t>
            </a:r>
          </a:p>
          <a:p>
            <a:pPr indent="0" lvl="0" marL="0">
              <a:spcBef>
                <a:spcPts val="0"/>
              </a:spcBef>
              <a:buNone/>
            </a:pPr>
            <a:r>
              <a:rPr b="1" lang="en" sz="1800" u="sng">
                <a:solidFill>
                  <a:schemeClr val="lt1"/>
                </a:solidFill>
              </a:rPr>
              <a:t>Conclusión: </a:t>
            </a:r>
            <a:r>
              <a:rPr lang="en" sz="1800">
                <a:solidFill>
                  <a:schemeClr val="lt1"/>
                </a:solidFill>
              </a:rPr>
              <a:t>Resumir las ideas principales, </a:t>
            </a:r>
          </a:p>
          <a:p>
            <a:pPr indent="0" lvl="0" marL="0">
              <a:spcBef>
                <a:spcPts val="0"/>
              </a:spcBef>
              <a:buNone/>
            </a:pPr>
            <a:r>
              <a:t/>
            </a:r>
            <a:endParaRPr b="1" sz="1800" u="sng"/>
          </a:p>
          <a:p>
            <a:pPr indent="0" lvl="0" marL="0">
              <a:spcBef>
                <a:spcPts val="0"/>
              </a:spcBef>
              <a:buNone/>
            </a:pPr>
            <a:r>
              <a:t/>
            </a:r>
            <a:endParaRPr sz="1800"/>
          </a:p>
          <a:p>
            <a:pPr indent="0" lvl="0" marL="0">
              <a:spcBef>
                <a:spcPts val="0"/>
              </a:spcBef>
              <a:buNone/>
            </a:pPr>
            <a:r>
              <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Shape 315"/>
          <p:cNvSpPr txBox="1"/>
          <p:nvPr>
            <p:ph type="title"/>
          </p:nvPr>
        </p:nvSpPr>
        <p:spPr>
          <a:xfrm>
            <a:off x="1303800" y="598575"/>
            <a:ext cx="7030500" cy="999300"/>
          </a:xfrm>
          <a:prstGeom prst="rect">
            <a:avLst/>
          </a:prstGeom>
        </p:spPr>
        <p:txBody>
          <a:bodyPr anchorCtr="0" anchor="t" bIns="91425" lIns="91425" rIns="91425" wrap="square" tIns="91425">
            <a:noAutofit/>
          </a:bodyPr>
          <a:lstStyle/>
          <a:p>
            <a:pPr indent="0" lvl="0" marL="0">
              <a:spcBef>
                <a:spcPts val="0"/>
              </a:spcBef>
              <a:buNone/>
            </a:pPr>
            <a:r>
              <a:rPr lang="en">
                <a:solidFill>
                  <a:schemeClr val="lt1"/>
                </a:solidFill>
              </a:rPr>
              <a:t>Fuentes de </a:t>
            </a:r>
            <a:r>
              <a:rPr lang="en">
                <a:solidFill>
                  <a:schemeClr val="lt1"/>
                </a:solidFill>
              </a:rPr>
              <a:t>Información</a:t>
            </a:r>
            <a:r>
              <a:rPr lang="en">
                <a:solidFill>
                  <a:schemeClr val="lt1"/>
                </a:solidFill>
              </a:rPr>
              <a:t> </a:t>
            </a:r>
          </a:p>
        </p:txBody>
      </p:sp>
      <p:sp>
        <p:nvSpPr>
          <p:cNvPr id="316" name="Shape 316"/>
          <p:cNvSpPr txBox="1"/>
          <p:nvPr>
            <p:ph idx="1" type="body"/>
          </p:nvPr>
        </p:nvSpPr>
        <p:spPr>
          <a:xfrm>
            <a:off x="1210225" y="1260650"/>
            <a:ext cx="7124100" cy="3498000"/>
          </a:xfrm>
          <a:prstGeom prst="rect">
            <a:avLst/>
          </a:prstGeom>
        </p:spPr>
        <p:txBody>
          <a:bodyPr anchorCtr="0" anchor="t" bIns="91425" lIns="91425" rIns="91425" wrap="square" tIns="91425">
            <a:noAutofit/>
          </a:bodyPr>
          <a:lstStyle/>
          <a:p>
            <a:pPr indent="-342900" lvl="0" marL="457200" rtl="0">
              <a:lnSpc>
                <a:spcPct val="100000"/>
              </a:lnSpc>
              <a:spcBef>
                <a:spcPts val="0"/>
              </a:spcBef>
              <a:spcAft>
                <a:spcPts val="0"/>
              </a:spcAft>
              <a:buClr>
                <a:schemeClr val="lt1"/>
              </a:buClr>
              <a:buSzPts val="1800"/>
              <a:buAutoNum type="arabicPeriod"/>
            </a:pPr>
            <a:r>
              <a:rPr lang="en" sz="1800">
                <a:solidFill>
                  <a:schemeClr val="lt1"/>
                </a:solidFill>
                <a:latin typeface="Times New Roman"/>
                <a:ea typeface="Times New Roman"/>
                <a:cs typeface="Times New Roman"/>
                <a:sym typeface="Times New Roman"/>
              </a:rPr>
              <a:t>Urioste, Donaldo W., Villasenor, Maria J., Lomeli, Francisco A.,  </a:t>
            </a:r>
            <a:r>
              <a:rPr i="1" lang="en" sz="1800">
                <a:solidFill>
                  <a:schemeClr val="lt1"/>
                </a:solidFill>
                <a:latin typeface="Times New Roman"/>
                <a:ea typeface="Times New Roman"/>
                <a:cs typeface="Times New Roman"/>
                <a:sym typeface="Times New Roman"/>
              </a:rPr>
              <a:t>Historical Dictionary of U.S. Latino Literature</a:t>
            </a:r>
            <a:r>
              <a:rPr lang="en" sz="1800">
                <a:solidFill>
                  <a:schemeClr val="lt1"/>
                </a:solidFill>
                <a:latin typeface="Times New Roman"/>
                <a:ea typeface="Times New Roman"/>
                <a:cs typeface="Times New Roman"/>
                <a:sym typeface="Times New Roman"/>
              </a:rPr>
              <a:t>. </a:t>
            </a:r>
          </a:p>
          <a:p>
            <a:pPr indent="0" lvl="0" marL="0" rtl="0">
              <a:lnSpc>
                <a:spcPct val="100000"/>
              </a:lnSpc>
              <a:spcBef>
                <a:spcPts val="0"/>
              </a:spcBef>
              <a:spcAft>
                <a:spcPts val="0"/>
              </a:spcAft>
              <a:buNone/>
            </a:pPr>
            <a:r>
              <a:t/>
            </a:r>
            <a:endParaRPr sz="1800">
              <a:solidFill>
                <a:schemeClr val="lt1"/>
              </a:solidFill>
              <a:latin typeface="Times New Roman"/>
              <a:ea typeface="Times New Roman"/>
              <a:cs typeface="Times New Roman"/>
              <a:sym typeface="Times New Roman"/>
            </a:endParaRPr>
          </a:p>
          <a:p>
            <a:pPr indent="-342900" lvl="0" marL="457200" rtl="0">
              <a:lnSpc>
                <a:spcPct val="100000"/>
              </a:lnSpc>
              <a:spcBef>
                <a:spcPts val="0"/>
              </a:spcBef>
              <a:spcAft>
                <a:spcPts val="0"/>
              </a:spcAft>
              <a:buClr>
                <a:schemeClr val="lt1"/>
              </a:buClr>
              <a:buSzPts val="1800"/>
              <a:buFont typeface="Times New Roman"/>
              <a:buAutoNum type="arabicPeriod"/>
            </a:pPr>
            <a:r>
              <a:rPr lang="en" sz="1800">
                <a:solidFill>
                  <a:schemeClr val="lt1"/>
                </a:solidFill>
                <a:latin typeface="Times New Roman"/>
                <a:ea typeface="Times New Roman"/>
                <a:cs typeface="Times New Roman"/>
                <a:sym typeface="Times New Roman"/>
              </a:rPr>
              <a:t>“Mexican American Lesbian Literature.” </a:t>
            </a:r>
            <a:r>
              <a:rPr i="1" lang="en" sz="1800">
                <a:solidFill>
                  <a:schemeClr val="lt1"/>
                </a:solidFill>
                <a:latin typeface="Times New Roman"/>
                <a:ea typeface="Times New Roman"/>
                <a:cs typeface="Times New Roman"/>
                <a:sym typeface="Times New Roman"/>
              </a:rPr>
              <a:t>Ethnic American Literature: An Encyclopedia for Students.</a:t>
            </a:r>
          </a:p>
          <a:p>
            <a:pPr indent="0" lvl="0" marL="0" rtl="0">
              <a:lnSpc>
                <a:spcPct val="100000"/>
              </a:lnSpc>
              <a:spcBef>
                <a:spcPts val="0"/>
              </a:spcBef>
              <a:spcAft>
                <a:spcPts val="0"/>
              </a:spcAft>
              <a:buNone/>
            </a:pPr>
            <a:r>
              <a:t/>
            </a:r>
            <a:endParaRPr i="1" sz="1800">
              <a:solidFill>
                <a:schemeClr val="lt1"/>
              </a:solidFill>
              <a:latin typeface="Times New Roman"/>
              <a:ea typeface="Times New Roman"/>
              <a:cs typeface="Times New Roman"/>
              <a:sym typeface="Times New Roman"/>
            </a:endParaRPr>
          </a:p>
          <a:p>
            <a:pPr indent="-342900" lvl="0" marL="457200" rtl="0">
              <a:lnSpc>
                <a:spcPct val="100000"/>
              </a:lnSpc>
              <a:spcBef>
                <a:spcPts val="0"/>
              </a:spcBef>
              <a:spcAft>
                <a:spcPts val="0"/>
              </a:spcAft>
              <a:buClr>
                <a:schemeClr val="lt1"/>
              </a:buClr>
              <a:buSzPts val="1800"/>
              <a:buFont typeface="Times New Roman"/>
              <a:buAutoNum type="arabicPeriod"/>
            </a:pPr>
            <a:r>
              <a:rPr lang="en" sz="1800">
                <a:solidFill>
                  <a:schemeClr val="lt1"/>
                </a:solidFill>
                <a:latin typeface="Times New Roman"/>
                <a:ea typeface="Times New Roman"/>
                <a:cs typeface="Times New Roman"/>
                <a:sym typeface="Times New Roman"/>
              </a:rPr>
              <a:t>De Alba, Alicia Gaspar. “‘Tortillerismo’: Work by Chicana Lesbians.”</a:t>
            </a:r>
          </a:p>
          <a:p>
            <a:pPr indent="0" lvl="0" marL="0" rtl="0">
              <a:lnSpc>
                <a:spcPct val="100000"/>
              </a:lnSpc>
              <a:spcBef>
                <a:spcPts val="0"/>
              </a:spcBef>
              <a:spcAft>
                <a:spcPts val="0"/>
              </a:spcAft>
              <a:buNone/>
            </a:pPr>
            <a:r>
              <a:t/>
            </a:r>
            <a:endParaRPr sz="1800">
              <a:solidFill>
                <a:schemeClr val="lt1"/>
              </a:solidFill>
              <a:latin typeface="Times New Roman"/>
              <a:ea typeface="Times New Roman"/>
              <a:cs typeface="Times New Roman"/>
              <a:sym typeface="Times New Roman"/>
            </a:endParaRPr>
          </a:p>
          <a:p>
            <a:pPr indent="-342900" lvl="0" marL="457200" rtl="0">
              <a:lnSpc>
                <a:spcPct val="100000"/>
              </a:lnSpc>
              <a:spcBef>
                <a:spcPts val="0"/>
              </a:spcBef>
              <a:spcAft>
                <a:spcPts val="0"/>
              </a:spcAft>
              <a:buClr>
                <a:schemeClr val="lt1"/>
              </a:buClr>
              <a:buSzPts val="1800"/>
              <a:buFont typeface="Times New Roman"/>
              <a:buAutoNum type="arabicPeriod"/>
            </a:pPr>
            <a:r>
              <a:rPr lang="en" sz="1800">
                <a:solidFill>
                  <a:schemeClr val="lt1"/>
                </a:solidFill>
                <a:latin typeface="Times New Roman"/>
                <a:ea typeface="Times New Roman"/>
                <a:cs typeface="Times New Roman"/>
                <a:sym typeface="Times New Roman"/>
              </a:rPr>
              <a:t>Carla Trujillo. </a:t>
            </a:r>
            <a:r>
              <a:rPr i="1" lang="en" sz="1800">
                <a:solidFill>
                  <a:schemeClr val="lt1"/>
                </a:solidFill>
                <a:latin typeface="Times New Roman"/>
                <a:ea typeface="Times New Roman"/>
                <a:cs typeface="Times New Roman"/>
                <a:sym typeface="Times New Roman"/>
              </a:rPr>
              <a:t>Chicana lesbians: the girls our mothers warned us about.</a:t>
            </a:r>
          </a:p>
          <a:p>
            <a:pPr indent="0" lvl="0" marL="0" rtl="0">
              <a:lnSpc>
                <a:spcPct val="100000"/>
              </a:lnSpc>
              <a:spcBef>
                <a:spcPts val="0"/>
              </a:spcBef>
              <a:spcAft>
                <a:spcPts val="0"/>
              </a:spcAft>
              <a:buNone/>
            </a:pPr>
            <a:r>
              <a:rPr i="1" lang="en" sz="1800">
                <a:solidFill>
                  <a:schemeClr val="lt1"/>
                </a:solidFill>
                <a:latin typeface="Times New Roman"/>
                <a:ea typeface="Times New Roman"/>
                <a:cs typeface="Times New Roman"/>
                <a:sym typeface="Times New Roman"/>
              </a:rPr>
              <a:t> </a:t>
            </a:r>
          </a:p>
          <a:p>
            <a:pPr indent="-342900" lvl="0" marL="457200" rtl="0">
              <a:lnSpc>
                <a:spcPct val="100000"/>
              </a:lnSpc>
              <a:spcBef>
                <a:spcPts val="0"/>
              </a:spcBef>
              <a:spcAft>
                <a:spcPts val="0"/>
              </a:spcAft>
              <a:buClr>
                <a:schemeClr val="lt1"/>
              </a:buClr>
              <a:buSzPts val="1800"/>
              <a:buFont typeface="Times New Roman"/>
              <a:buAutoNum type="arabicPeriod"/>
            </a:pPr>
            <a:r>
              <a:rPr lang="en" sz="1800">
                <a:solidFill>
                  <a:schemeClr val="lt1"/>
                </a:solidFill>
                <a:latin typeface="Times New Roman"/>
                <a:ea typeface="Times New Roman"/>
                <a:cs typeface="Times New Roman"/>
                <a:sym typeface="Times New Roman"/>
              </a:rPr>
              <a:t>Carla Trujillo. </a:t>
            </a:r>
            <a:r>
              <a:rPr i="1" lang="en" sz="1800">
                <a:solidFill>
                  <a:schemeClr val="lt1"/>
                </a:solidFill>
                <a:latin typeface="Times New Roman"/>
                <a:ea typeface="Times New Roman"/>
                <a:cs typeface="Times New Roman"/>
                <a:sym typeface="Times New Roman"/>
              </a:rPr>
              <a:t>What Night Brings. </a:t>
            </a:r>
          </a:p>
          <a:p>
            <a:pPr indent="0" lvl="0" marL="0" rtl="0">
              <a:lnSpc>
                <a:spcPct val="100000"/>
              </a:lnSpc>
              <a:spcBef>
                <a:spcPts val="0"/>
              </a:spcBef>
              <a:spcAft>
                <a:spcPts val="0"/>
              </a:spcAft>
              <a:buNone/>
            </a:pPr>
            <a:r>
              <a:t/>
            </a:r>
            <a:endParaRPr i="1" sz="1800">
              <a:solidFill>
                <a:schemeClr val="lt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Shape 321"/>
          <p:cNvSpPr txBox="1"/>
          <p:nvPr>
            <p:ph type="title"/>
          </p:nvPr>
        </p:nvSpPr>
        <p:spPr>
          <a:xfrm>
            <a:off x="1303725" y="270825"/>
            <a:ext cx="7030500" cy="999300"/>
          </a:xfrm>
          <a:prstGeom prst="rect">
            <a:avLst/>
          </a:prstGeom>
        </p:spPr>
        <p:txBody>
          <a:bodyPr anchorCtr="0" anchor="t" bIns="91425" lIns="91425" rIns="91425" wrap="square" tIns="91425">
            <a:noAutofit/>
          </a:bodyPr>
          <a:lstStyle/>
          <a:p>
            <a:pPr indent="0" lvl="0" marL="0">
              <a:spcBef>
                <a:spcPts val="0"/>
              </a:spcBef>
              <a:buNone/>
            </a:pPr>
            <a:r>
              <a:rPr lang="en">
                <a:solidFill>
                  <a:schemeClr val="lt1"/>
                </a:solidFill>
              </a:rPr>
              <a:t>Cronograma para la primavera 2018</a:t>
            </a:r>
          </a:p>
        </p:txBody>
      </p:sp>
      <p:sp>
        <p:nvSpPr>
          <p:cNvPr id="322" name="Shape 322"/>
          <p:cNvSpPr txBox="1"/>
          <p:nvPr>
            <p:ph idx="1" type="body"/>
          </p:nvPr>
        </p:nvSpPr>
        <p:spPr>
          <a:xfrm>
            <a:off x="781600" y="855425"/>
            <a:ext cx="7954500" cy="4023300"/>
          </a:xfrm>
          <a:prstGeom prst="rect">
            <a:avLst/>
          </a:prstGeom>
        </p:spPr>
        <p:txBody>
          <a:bodyPr anchorCtr="0" anchor="t" bIns="91425" lIns="91425" rIns="91425" wrap="square" tIns="91425">
            <a:noAutofit/>
          </a:bodyPr>
          <a:lstStyle/>
          <a:p>
            <a:pPr indent="0" lvl="0" marL="0">
              <a:spcBef>
                <a:spcPts val="0"/>
              </a:spcBef>
              <a:buNone/>
            </a:pPr>
            <a:r>
              <a:rPr b="1" lang="en" sz="1800" u="sng">
                <a:solidFill>
                  <a:schemeClr val="lt1"/>
                </a:solidFill>
              </a:rPr>
              <a:t>Enero:</a:t>
            </a:r>
            <a:r>
              <a:rPr b="1" lang="en" sz="1800">
                <a:solidFill>
                  <a:schemeClr val="lt1"/>
                </a:solidFill>
              </a:rPr>
              <a:t> </a:t>
            </a:r>
            <a:r>
              <a:rPr lang="en" sz="1800">
                <a:solidFill>
                  <a:schemeClr val="lt1"/>
                </a:solidFill>
              </a:rPr>
              <a:t>Tener nuestras obras analizadas para comenzar a desarrollar nuestro borrador   </a:t>
            </a:r>
          </a:p>
          <a:p>
            <a:pPr indent="0" lvl="0" marL="0">
              <a:spcBef>
                <a:spcPts val="0"/>
              </a:spcBef>
              <a:buNone/>
            </a:pPr>
            <a:r>
              <a:rPr lang="en" sz="1800">
                <a:solidFill>
                  <a:schemeClr val="lt1"/>
                </a:solidFill>
              </a:rPr>
              <a:t>Meta: completar las primeras diez páginas, crítica de parte del Dr. Urioste </a:t>
            </a:r>
          </a:p>
          <a:p>
            <a:pPr indent="0" lvl="0" marL="0">
              <a:spcBef>
                <a:spcPts val="0"/>
              </a:spcBef>
              <a:buNone/>
            </a:pPr>
            <a:r>
              <a:rPr lang="en" sz="1800" u="sng">
                <a:solidFill>
                  <a:schemeClr val="lt1"/>
                </a:solidFill>
              </a:rPr>
              <a:t>Febrero:</a:t>
            </a:r>
            <a:r>
              <a:rPr lang="en" sz="1800">
                <a:solidFill>
                  <a:schemeClr val="lt1"/>
                </a:solidFill>
              </a:rPr>
              <a:t> Tener completadas las siguientes diez páginas de nuestro borrador   </a:t>
            </a:r>
          </a:p>
          <a:p>
            <a:pPr indent="0" lvl="0" marL="0">
              <a:spcBef>
                <a:spcPts val="0"/>
              </a:spcBef>
              <a:buNone/>
            </a:pPr>
            <a:r>
              <a:rPr lang="en" sz="1800" u="sng">
                <a:solidFill>
                  <a:schemeClr val="lt1"/>
                </a:solidFill>
              </a:rPr>
              <a:t>Marzo:</a:t>
            </a:r>
            <a:r>
              <a:rPr lang="en" sz="1800">
                <a:solidFill>
                  <a:schemeClr val="lt1"/>
                </a:solidFill>
              </a:rPr>
              <a:t> Comenzar a editar nuestro borrador final y trabajar en nuestra presentación oral </a:t>
            </a:r>
          </a:p>
          <a:p>
            <a:pPr indent="0" lvl="0" marL="0">
              <a:spcBef>
                <a:spcPts val="0"/>
              </a:spcBef>
              <a:buNone/>
            </a:pPr>
            <a:r>
              <a:rPr lang="en" sz="1800" u="sng">
                <a:solidFill>
                  <a:schemeClr val="lt1"/>
                </a:solidFill>
              </a:rPr>
              <a:t>Abril: </a:t>
            </a:r>
            <a:r>
              <a:rPr lang="en" sz="1800">
                <a:solidFill>
                  <a:schemeClr val="lt1"/>
                </a:solidFill>
              </a:rPr>
              <a:t>repasar los últimos detalles de nuestro ensayo y presentación oral  </a:t>
            </a:r>
          </a:p>
          <a:p>
            <a:pPr indent="0" lvl="0" marL="0">
              <a:spcBef>
                <a:spcPts val="0"/>
              </a:spcBef>
              <a:buNone/>
            </a:pPr>
            <a:r>
              <a:rPr lang="en" sz="1800" u="sng">
                <a:solidFill>
                  <a:schemeClr val="lt1"/>
                </a:solidFill>
              </a:rPr>
              <a:t>Mayo:</a:t>
            </a:r>
            <a:r>
              <a:rPr lang="en" sz="1800">
                <a:solidFill>
                  <a:schemeClr val="lt1"/>
                </a:solidFill>
              </a:rPr>
              <a:t> Ensayar la exposición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6" name="Shape 326"/>
        <p:cNvGrpSpPr/>
        <p:nvPr/>
      </p:nvGrpSpPr>
      <p:grpSpPr>
        <a:xfrm>
          <a:off x="0" y="0"/>
          <a:ext cx="0" cy="0"/>
          <a:chOff x="0" y="0"/>
          <a:chExt cx="0" cy="0"/>
        </a:xfrm>
      </p:grpSpPr>
      <p:sp>
        <p:nvSpPr>
          <p:cNvPr id="327" name="Shape 327"/>
          <p:cNvSpPr txBox="1"/>
          <p:nvPr>
            <p:ph type="title"/>
          </p:nvPr>
        </p:nvSpPr>
        <p:spPr>
          <a:xfrm>
            <a:off x="1303800" y="598575"/>
            <a:ext cx="7030500" cy="999300"/>
          </a:xfrm>
          <a:prstGeom prst="rect">
            <a:avLst/>
          </a:prstGeom>
        </p:spPr>
        <p:txBody>
          <a:bodyPr anchorCtr="0" anchor="t" bIns="91425" lIns="91425" rIns="91425" wrap="square" tIns="91425">
            <a:noAutofit/>
          </a:bodyPr>
          <a:lstStyle/>
          <a:p>
            <a:pPr indent="0" lvl="0" marL="0">
              <a:spcBef>
                <a:spcPts val="0"/>
              </a:spcBef>
              <a:buNone/>
            </a:pPr>
            <a:r>
              <a:rPr lang="en">
                <a:solidFill>
                  <a:schemeClr val="lt1"/>
                </a:solidFill>
              </a:rPr>
              <a:t>Carpetas </a:t>
            </a:r>
            <a:r>
              <a:rPr lang="en">
                <a:solidFill>
                  <a:schemeClr val="lt1"/>
                </a:solidFill>
              </a:rPr>
              <a:t>electrónicas</a:t>
            </a:r>
          </a:p>
        </p:txBody>
      </p:sp>
      <p:sp>
        <p:nvSpPr>
          <p:cNvPr id="328" name="Shape 328"/>
          <p:cNvSpPr txBox="1"/>
          <p:nvPr>
            <p:ph idx="1" type="body"/>
          </p:nvPr>
        </p:nvSpPr>
        <p:spPr>
          <a:xfrm>
            <a:off x="1303800" y="1990050"/>
            <a:ext cx="7030500" cy="2541600"/>
          </a:xfrm>
          <a:prstGeom prst="rect">
            <a:avLst/>
          </a:prstGeom>
        </p:spPr>
        <p:txBody>
          <a:bodyPr anchorCtr="0" anchor="t" bIns="91425" lIns="91425" rIns="91425" wrap="square" tIns="91425">
            <a:noAutofit/>
          </a:bodyPr>
          <a:lstStyle/>
          <a:p>
            <a:pPr indent="0" lvl="0" marL="0">
              <a:spcBef>
                <a:spcPts val="0"/>
              </a:spcBef>
              <a:buNone/>
            </a:pPr>
            <a:r>
              <a:rPr lang="en" sz="1800">
                <a:solidFill>
                  <a:schemeClr val="lt1"/>
                </a:solidFill>
              </a:rPr>
              <a:t>Jocelyn: </a:t>
            </a:r>
            <a:r>
              <a:rPr lang="en" sz="1800" u="sng">
                <a:solidFill>
                  <a:schemeClr val="hlink"/>
                </a:solidFill>
                <a:hlinkClick r:id="rId3"/>
              </a:rPr>
              <a:t>https://jduenasportfolio.weebly.com/</a:t>
            </a:r>
            <a:r>
              <a:rPr lang="en" sz="1800"/>
              <a:t> </a:t>
            </a:r>
          </a:p>
          <a:p>
            <a:pPr indent="0" lvl="0" marL="0">
              <a:spcBef>
                <a:spcPts val="0"/>
              </a:spcBef>
              <a:buNone/>
            </a:pPr>
            <a:r>
              <a:t/>
            </a:r>
            <a:endParaRPr sz="1800"/>
          </a:p>
          <a:p>
            <a:pPr indent="0" lvl="0" marL="0">
              <a:spcBef>
                <a:spcPts val="0"/>
              </a:spcBef>
              <a:buNone/>
            </a:pPr>
            <a:r>
              <a:rPr lang="en" sz="1800">
                <a:solidFill>
                  <a:schemeClr val="lt1"/>
                </a:solidFill>
              </a:rPr>
              <a:t>Paola: </a:t>
            </a:r>
            <a:r>
              <a:rPr lang="en" sz="1800" u="sng">
                <a:solidFill>
                  <a:schemeClr val="hlink"/>
                </a:solidFill>
                <a:hlinkClick r:id="rId4"/>
              </a:rPr>
              <a:t>https://mpaolafer.weebly.com/</a:t>
            </a:r>
            <a:r>
              <a:rPr lang="en" sz="1800"/>
              <a:t>. </a:t>
            </a:r>
          </a:p>
          <a:p>
            <a:pPr indent="0" lvl="0" marL="0">
              <a:spcBef>
                <a:spcPts val="0"/>
              </a:spcBef>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